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oppins"/>
      <p:regular r:id="rId55"/>
      <p:bold r:id="rId56"/>
      <p:italic r:id="rId57"/>
      <p:boldItalic r:id="rId58"/>
    </p:embeddedFont>
    <p:embeddedFont>
      <p:font typeface="Poppins Light"/>
      <p:regular r:id="rId59"/>
      <p:bold r:id="rId60"/>
      <p:italic r:id="rId61"/>
      <p:boldItalic r:id="rId62"/>
    </p:embeddedFont>
    <p:embeddedFont>
      <p:font typeface="Poppins SemiBold"/>
      <p:regular r:id="rId63"/>
      <p:bold r:id="rId64"/>
      <p:italic r:id="rId65"/>
      <p:boldItalic r:id="rId66"/>
    </p:embeddedFont>
    <p:embeddedFont>
      <p:font typeface="Poppins ExtraBold"/>
      <p:bold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3" roundtripDataSignature="AMtx7mgP3Vc8iMUZ8f+G/KrPZ2jA3oyJ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0C65D7-9C5C-4EDD-A598-F4EA4A1A4D34}">
  <a:tblStyle styleId="{EE0C65D7-9C5C-4EDD-A598-F4EA4A1A4D34}"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F1EB"/>
          </a:solidFill>
        </a:fill>
      </a:tcStyle>
    </a:wholeTbl>
    <a:band1H>
      <a:tcTxStyle/>
      <a:tcStyle>
        <a:fill>
          <a:solidFill>
            <a:srgbClr val="F5E2D5"/>
          </a:solidFill>
        </a:fill>
      </a:tcStyle>
    </a:band1H>
    <a:band2H>
      <a:tcTxStyle/>
    </a:band2H>
    <a:band1V>
      <a:tcTxStyle/>
      <a:tcStyle>
        <a:fill>
          <a:solidFill>
            <a:srgbClr val="F5E2D5"/>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Light-boldItalic.fntdata"/><Relationship Id="rId61" Type="http://schemas.openxmlformats.org/officeDocument/2006/relationships/font" Target="fonts/PoppinsLight-italic.fntdata"/><Relationship Id="rId20" Type="http://schemas.openxmlformats.org/officeDocument/2006/relationships/slide" Target="slides/slide15.xml"/><Relationship Id="rId64" Type="http://schemas.openxmlformats.org/officeDocument/2006/relationships/font" Target="fonts/PoppinsSemiBold-bold.fntdata"/><Relationship Id="rId63" Type="http://schemas.openxmlformats.org/officeDocument/2006/relationships/font" Target="fonts/PoppinsSemiBold-regular.fntdata"/><Relationship Id="rId22" Type="http://schemas.openxmlformats.org/officeDocument/2006/relationships/slide" Target="slides/slide17.xml"/><Relationship Id="rId66" Type="http://schemas.openxmlformats.org/officeDocument/2006/relationships/font" Target="fonts/PoppinsSemiBold-boldItalic.fntdata"/><Relationship Id="rId21" Type="http://schemas.openxmlformats.org/officeDocument/2006/relationships/slide" Target="slides/slide16.xml"/><Relationship Id="rId65" Type="http://schemas.openxmlformats.org/officeDocument/2006/relationships/font" Target="fonts/PoppinsSemiBold-italic.fntdata"/><Relationship Id="rId24" Type="http://schemas.openxmlformats.org/officeDocument/2006/relationships/slide" Target="slides/slide19.xml"/><Relationship Id="rId68" Type="http://schemas.openxmlformats.org/officeDocument/2006/relationships/font" Target="fonts/PoppinsExtraBold-boldItalic.fntdata"/><Relationship Id="rId23" Type="http://schemas.openxmlformats.org/officeDocument/2006/relationships/slide" Target="slides/slide18.xml"/><Relationship Id="rId67" Type="http://schemas.openxmlformats.org/officeDocument/2006/relationships/font" Target="fonts/PoppinsExtraBold-bold.fntdata"/><Relationship Id="rId60" Type="http://schemas.openxmlformats.org/officeDocument/2006/relationships/font" Target="fonts/Poppins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oppins-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oppins-italic.fntdata"/><Relationship Id="rId12" Type="http://schemas.openxmlformats.org/officeDocument/2006/relationships/slide" Target="slides/slide7.xml"/><Relationship Id="rId56" Type="http://schemas.openxmlformats.org/officeDocument/2006/relationships/font" Target="fonts/Poppins-bold.fntdata"/><Relationship Id="rId15" Type="http://schemas.openxmlformats.org/officeDocument/2006/relationships/slide" Target="slides/slide10.xml"/><Relationship Id="rId59" Type="http://schemas.openxmlformats.org/officeDocument/2006/relationships/font" Target="fonts/PoppinsLight-regular.fntdata"/><Relationship Id="rId14" Type="http://schemas.openxmlformats.org/officeDocument/2006/relationships/slide" Target="slides/slide9.xml"/><Relationship Id="rId58" Type="http://schemas.openxmlformats.org/officeDocument/2006/relationships/font" Target="fonts/Poppi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4" name="Shape 7084"/>
        <p:cNvGrpSpPr/>
        <p:nvPr/>
      </p:nvGrpSpPr>
      <p:grpSpPr>
        <a:xfrm>
          <a:off x="0" y="0"/>
          <a:ext cx="0" cy="0"/>
          <a:chOff x="0" y="0"/>
          <a:chExt cx="0" cy="0"/>
        </a:xfrm>
      </p:grpSpPr>
      <p:sp>
        <p:nvSpPr>
          <p:cNvPr id="7085" name="Google Shape;70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6" name="Google Shape;70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8" name="Shape 7208"/>
        <p:cNvGrpSpPr/>
        <p:nvPr/>
      </p:nvGrpSpPr>
      <p:grpSpPr>
        <a:xfrm>
          <a:off x="0" y="0"/>
          <a:ext cx="0" cy="0"/>
          <a:chOff x="0" y="0"/>
          <a:chExt cx="0" cy="0"/>
        </a:xfrm>
      </p:grpSpPr>
      <p:sp>
        <p:nvSpPr>
          <p:cNvPr id="7209" name="Google Shape;72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8" name="Shape 7218"/>
        <p:cNvGrpSpPr/>
        <p:nvPr/>
      </p:nvGrpSpPr>
      <p:grpSpPr>
        <a:xfrm>
          <a:off x="0" y="0"/>
          <a:ext cx="0" cy="0"/>
          <a:chOff x="0" y="0"/>
          <a:chExt cx="0" cy="0"/>
        </a:xfrm>
      </p:grpSpPr>
      <p:sp>
        <p:nvSpPr>
          <p:cNvPr id="7219" name="Google Shape;721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5" name="Shape 7225"/>
        <p:cNvGrpSpPr/>
        <p:nvPr/>
      </p:nvGrpSpPr>
      <p:grpSpPr>
        <a:xfrm>
          <a:off x="0" y="0"/>
          <a:ext cx="0" cy="0"/>
          <a:chOff x="0" y="0"/>
          <a:chExt cx="0" cy="0"/>
        </a:xfrm>
      </p:grpSpPr>
      <p:sp>
        <p:nvSpPr>
          <p:cNvPr id="7226" name="Google Shape;7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0" name="Shape 7230"/>
        <p:cNvGrpSpPr/>
        <p:nvPr/>
      </p:nvGrpSpPr>
      <p:grpSpPr>
        <a:xfrm>
          <a:off x="0" y="0"/>
          <a:ext cx="0" cy="0"/>
          <a:chOff x="0" y="0"/>
          <a:chExt cx="0" cy="0"/>
        </a:xfrm>
      </p:grpSpPr>
      <p:sp>
        <p:nvSpPr>
          <p:cNvPr id="7231" name="Google Shape;723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6" name="Shape 7236"/>
        <p:cNvGrpSpPr/>
        <p:nvPr/>
      </p:nvGrpSpPr>
      <p:grpSpPr>
        <a:xfrm>
          <a:off x="0" y="0"/>
          <a:ext cx="0" cy="0"/>
          <a:chOff x="0" y="0"/>
          <a:chExt cx="0" cy="0"/>
        </a:xfrm>
      </p:grpSpPr>
      <p:sp>
        <p:nvSpPr>
          <p:cNvPr id="7237" name="Google Shape;72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1" name="Shape 7241"/>
        <p:cNvGrpSpPr/>
        <p:nvPr/>
      </p:nvGrpSpPr>
      <p:grpSpPr>
        <a:xfrm>
          <a:off x="0" y="0"/>
          <a:ext cx="0" cy="0"/>
          <a:chOff x="0" y="0"/>
          <a:chExt cx="0" cy="0"/>
        </a:xfrm>
      </p:grpSpPr>
      <p:sp>
        <p:nvSpPr>
          <p:cNvPr id="7242" name="Google Shape;724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3" name="Google Shape;724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9" name="Shape 7249"/>
        <p:cNvGrpSpPr/>
        <p:nvPr/>
      </p:nvGrpSpPr>
      <p:grpSpPr>
        <a:xfrm>
          <a:off x="0" y="0"/>
          <a:ext cx="0" cy="0"/>
          <a:chOff x="0" y="0"/>
          <a:chExt cx="0" cy="0"/>
        </a:xfrm>
      </p:grpSpPr>
      <p:sp>
        <p:nvSpPr>
          <p:cNvPr id="7250" name="Google Shape;725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1" name="Google Shape;725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Khả năng học feature phức tạp: Residual blocks và inverted residual blocks có khả năng học feature phức tạp hơn so với lớp pooling.</a:t>
            </a:r>
            <a:endParaRPr/>
          </a:p>
          <a:p>
            <a:pPr indent="-298450" lvl="0" marL="457200" rtl="0" algn="l">
              <a:lnSpc>
                <a:spcPct val="100000"/>
              </a:lnSpc>
              <a:spcBef>
                <a:spcPts val="0"/>
              </a:spcBef>
              <a:spcAft>
                <a:spcPts val="0"/>
              </a:spcAft>
              <a:buSzPts val="1100"/>
              <a:buChar char="●"/>
            </a:pPr>
            <a:r>
              <a:rPr lang="en-US"/>
              <a:t>Tác động đến feature: Lớp pooling có tác động mạnh đến feature bằng cách giảm kích thước và làm mất đi thông tin chi tiết, trong khi residual blocks và inverted residual blocks giữ lại thông tin của feature ban đầu.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5" name="Shape 7255"/>
        <p:cNvGrpSpPr/>
        <p:nvPr/>
      </p:nvGrpSpPr>
      <p:grpSpPr>
        <a:xfrm>
          <a:off x="0" y="0"/>
          <a:ext cx="0" cy="0"/>
          <a:chOff x="0" y="0"/>
          <a:chExt cx="0" cy="0"/>
        </a:xfrm>
      </p:grpSpPr>
      <p:sp>
        <p:nvSpPr>
          <p:cNvPr id="7256" name="Google Shape;725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3" name="Shape 7263"/>
        <p:cNvGrpSpPr/>
        <p:nvPr/>
      </p:nvGrpSpPr>
      <p:grpSpPr>
        <a:xfrm>
          <a:off x="0" y="0"/>
          <a:ext cx="0" cy="0"/>
          <a:chOff x="0" y="0"/>
          <a:chExt cx="0" cy="0"/>
        </a:xfrm>
      </p:grpSpPr>
      <p:sp>
        <p:nvSpPr>
          <p:cNvPr id="7264" name="Google Shape;726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5" name="Google Shape;72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VD: Một bức ảnh có kích thước như sau (28,28,16) và số lượng filter(bộ lọc) là 16</a:t>
            </a:r>
            <a:endParaRPr/>
          </a:p>
          <a:p>
            <a:pPr indent="0" lvl="0" marL="158750" rtl="0" algn="l">
              <a:lnSpc>
                <a:spcPct val="100000"/>
              </a:lnSpc>
              <a:spcBef>
                <a:spcPts val="0"/>
              </a:spcBef>
              <a:spcAft>
                <a:spcPts val="0"/>
              </a:spcAft>
              <a:buSzPts val="1100"/>
              <a:buNone/>
            </a:pPr>
            <a:r>
              <a:rPr lang="en-US"/>
              <a:t>Conv2D có 16 filter thì mỗi filter này sẽ thực hiện trên cả 16 kênh của bức ảnh</a:t>
            </a:r>
            <a:endParaRPr/>
          </a:p>
          <a:p>
            <a:pPr indent="0" lvl="0" marL="158750" rtl="0" algn="l">
              <a:lnSpc>
                <a:spcPct val="100000"/>
              </a:lnSpc>
              <a:spcBef>
                <a:spcPts val="0"/>
              </a:spcBef>
              <a:spcAft>
                <a:spcPts val="0"/>
              </a:spcAft>
              <a:buSzPts val="1100"/>
              <a:buNone/>
            </a:pPr>
            <a:r>
              <a:rPr lang="en-US"/>
              <a:t>Depthwise2d có 16 filter thì 16 filter chia ra và thực hiện cho 16 kênh của bức ảnh nghĩa là mỗi filter tích chập cho 1 kênh của bức ảnh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2" name="Shape 7272"/>
        <p:cNvGrpSpPr/>
        <p:nvPr/>
      </p:nvGrpSpPr>
      <p:grpSpPr>
        <a:xfrm>
          <a:off x="0" y="0"/>
          <a:ext cx="0" cy="0"/>
          <a:chOff x="0" y="0"/>
          <a:chExt cx="0" cy="0"/>
        </a:xfrm>
      </p:grpSpPr>
      <p:sp>
        <p:nvSpPr>
          <p:cNvPr id="7273" name="Google Shape;727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4" name="Google Shape;727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sz="1800">
                <a:latin typeface="Times New Roman"/>
                <a:ea typeface="Times New Roman"/>
                <a:cs typeface="Times New Roman"/>
                <a:sym typeface="Times New Roman"/>
              </a:rPr>
              <a:t>Việc chọn lựa các hyperparameter đóng góp 1 phần quan trọng tác động độ hiểu quả của model tuy nhiên tụi em ko phải chuyên gia và không quá nhiều kinh nghiệm do đó để lựa chọn các hyper parameter phù hợp tụi em đã sử dụng thư viện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3" name="Shape 7093"/>
        <p:cNvGrpSpPr/>
        <p:nvPr/>
      </p:nvGrpSpPr>
      <p:grpSpPr>
        <a:xfrm>
          <a:off x="0" y="0"/>
          <a:ext cx="0" cy="0"/>
          <a:chOff x="0" y="0"/>
          <a:chExt cx="0" cy="0"/>
        </a:xfrm>
      </p:grpSpPr>
      <p:sp>
        <p:nvSpPr>
          <p:cNvPr id="7094" name="Google Shape;70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5" name="Google Shape;70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0" name="Shape 7280"/>
        <p:cNvGrpSpPr/>
        <p:nvPr/>
      </p:nvGrpSpPr>
      <p:grpSpPr>
        <a:xfrm>
          <a:off x="0" y="0"/>
          <a:ext cx="0" cy="0"/>
          <a:chOff x="0" y="0"/>
          <a:chExt cx="0" cy="0"/>
        </a:xfrm>
      </p:grpSpPr>
      <p:sp>
        <p:nvSpPr>
          <p:cNvPr id="7281" name="Google Shape;728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5" name="Shape 7285"/>
        <p:cNvGrpSpPr/>
        <p:nvPr/>
      </p:nvGrpSpPr>
      <p:grpSpPr>
        <a:xfrm>
          <a:off x="0" y="0"/>
          <a:ext cx="0" cy="0"/>
          <a:chOff x="0" y="0"/>
          <a:chExt cx="0" cy="0"/>
        </a:xfrm>
      </p:grpSpPr>
      <p:sp>
        <p:nvSpPr>
          <p:cNvPr id="7286" name="Google Shape;728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7" name="Google Shape;72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0" name="Shape 7290"/>
        <p:cNvGrpSpPr/>
        <p:nvPr/>
      </p:nvGrpSpPr>
      <p:grpSpPr>
        <a:xfrm>
          <a:off x="0" y="0"/>
          <a:ext cx="0" cy="0"/>
          <a:chOff x="0" y="0"/>
          <a:chExt cx="0" cy="0"/>
        </a:xfrm>
      </p:grpSpPr>
      <p:sp>
        <p:nvSpPr>
          <p:cNvPr id="7291" name="Google Shape;729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2" name="Google Shape;729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5" name="Shape 7295"/>
        <p:cNvGrpSpPr/>
        <p:nvPr/>
      </p:nvGrpSpPr>
      <p:grpSpPr>
        <a:xfrm>
          <a:off x="0" y="0"/>
          <a:ext cx="0" cy="0"/>
          <a:chOff x="0" y="0"/>
          <a:chExt cx="0" cy="0"/>
        </a:xfrm>
      </p:grpSpPr>
      <p:sp>
        <p:nvSpPr>
          <p:cNvPr id="7296" name="Google Shape;729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7" name="Google Shape;7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3" name="Shape 7303"/>
        <p:cNvGrpSpPr/>
        <p:nvPr/>
      </p:nvGrpSpPr>
      <p:grpSpPr>
        <a:xfrm>
          <a:off x="0" y="0"/>
          <a:ext cx="0" cy="0"/>
          <a:chOff x="0" y="0"/>
          <a:chExt cx="0" cy="0"/>
        </a:xfrm>
      </p:grpSpPr>
      <p:sp>
        <p:nvSpPr>
          <p:cNvPr id="7304" name="Google Shape;730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5" name="Google Shape;730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9" name="Shape 7309"/>
        <p:cNvGrpSpPr/>
        <p:nvPr/>
      </p:nvGrpSpPr>
      <p:grpSpPr>
        <a:xfrm>
          <a:off x="0" y="0"/>
          <a:ext cx="0" cy="0"/>
          <a:chOff x="0" y="0"/>
          <a:chExt cx="0" cy="0"/>
        </a:xfrm>
      </p:grpSpPr>
      <p:sp>
        <p:nvSpPr>
          <p:cNvPr id="7310" name="Google Shape;731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1" name="Google Shape;7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7" name="Shape 7637"/>
        <p:cNvGrpSpPr/>
        <p:nvPr/>
      </p:nvGrpSpPr>
      <p:grpSpPr>
        <a:xfrm>
          <a:off x="0" y="0"/>
          <a:ext cx="0" cy="0"/>
          <a:chOff x="0" y="0"/>
          <a:chExt cx="0" cy="0"/>
        </a:xfrm>
      </p:grpSpPr>
      <p:sp>
        <p:nvSpPr>
          <p:cNvPr id="7638" name="Google Shape;7638;g250cdd6085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9" name="Google Shape;7639;g250cdd608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5" name="Shape 7705"/>
        <p:cNvGrpSpPr/>
        <p:nvPr/>
      </p:nvGrpSpPr>
      <p:grpSpPr>
        <a:xfrm>
          <a:off x="0" y="0"/>
          <a:ext cx="0" cy="0"/>
          <a:chOff x="0" y="0"/>
          <a:chExt cx="0" cy="0"/>
        </a:xfrm>
      </p:grpSpPr>
      <p:sp>
        <p:nvSpPr>
          <p:cNvPr id="7706" name="Google Shape;7706;g250cdd6085a_0_7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7" name="Google Shape;7707;g250cdd6085a_0_7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6" name="Shape 7776"/>
        <p:cNvGrpSpPr/>
        <p:nvPr/>
      </p:nvGrpSpPr>
      <p:grpSpPr>
        <a:xfrm>
          <a:off x="0" y="0"/>
          <a:ext cx="0" cy="0"/>
          <a:chOff x="0" y="0"/>
          <a:chExt cx="0" cy="0"/>
        </a:xfrm>
      </p:grpSpPr>
      <p:sp>
        <p:nvSpPr>
          <p:cNvPr id="7777" name="Google Shape;77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8" name="Google Shape;77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6" name="Shape 7846"/>
        <p:cNvGrpSpPr/>
        <p:nvPr/>
      </p:nvGrpSpPr>
      <p:grpSpPr>
        <a:xfrm>
          <a:off x="0" y="0"/>
          <a:ext cx="0" cy="0"/>
          <a:chOff x="0" y="0"/>
          <a:chExt cx="0" cy="0"/>
        </a:xfrm>
      </p:grpSpPr>
      <p:sp>
        <p:nvSpPr>
          <p:cNvPr id="7847" name="Google Shape;7847;g2514ecd5f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8" name="Google Shape;7848;g2514ecd5f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8" name="Shape 7148"/>
        <p:cNvGrpSpPr/>
        <p:nvPr/>
      </p:nvGrpSpPr>
      <p:grpSpPr>
        <a:xfrm>
          <a:off x="0" y="0"/>
          <a:ext cx="0" cy="0"/>
          <a:chOff x="0" y="0"/>
          <a:chExt cx="0" cy="0"/>
        </a:xfrm>
      </p:grpSpPr>
      <p:sp>
        <p:nvSpPr>
          <p:cNvPr id="7149" name="Google Shape;714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8" name="Shape 7918"/>
        <p:cNvGrpSpPr/>
        <p:nvPr/>
      </p:nvGrpSpPr>
      <p:grpSpPr>
        <a:xfrm>
          <a:off x="0" y="0"/>
          <a:ext cx="0" cy="0"/>
          <a:chOff x="0" y="0"/>
          <a:chExt cx="0" cy="0"/>
        </a:xfrm>
      </p:grpSpPr>
      <p:sp>
        <p:nvSpPr>
          <p:cNvPr id="7919" name="Google Shape;79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0" name="Google Shape;792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9" name="Shape 7989"/>
        <p:cNvGrpSpPr/>
        <p:nvPr/>
      </p:nvGrpSpPr>
      <p:grpSpPr>
        <a:xfrm>
          <a:off x="0" y="0"/>
          <a:ext cx="0" cy="0"/>
          <a:chOff x="0" y="0"/>
          <a:chExt cx="0" cy="0"/>
        </a:xfrm>
      </p:grpSpPr>
      <p:sp>
        <p:nvSpPr>
          <p:cNvPr id="7990" name="Google Shape;799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1" name="Google Shape;79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1" name="Shape 8061"/>
        <p:cNvGrpSpPr/>
        <p:nvPr/>
      </p:nvGrpSpPr>
      <p:grpSpPr>
        <a:xfrm>
          <a:off x="0" y="0"/>
          <a:ext cx="0" cy="0"/>
          <a:chOff x="0" y="0"/>
          <a:chExt cx="0" cy="0"/>
        </a:xfrm>
      </p:grpSpPr>
      <p:sp>
        <p:nvSpPr>
          <p:cNvPr id="8062" name="Google Shape;80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3" name="Google Shape;80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2" name="Shape 8132"/>
        <p:cNvGrpSpPr/>
        <p:nvPr/>
      </p:nvGrpSpPr>
      <p:grpSpPr>
        <a:xfrm>
          <a:off x="0" y="0"/>
          <a:ext cx="0" cy="0"/>
          <a:chOff x="0" y="0"/>
          <a:chExt cx="0" cy="0"/>
        </a:xfrm>
      </p:grpSpPr>
      <p:sp>
        <p:nvSpPr>
          <p:cNvPr id="8133" name="Google Shape;813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4" name="Google Shape;813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3" name="Shape 8213"/>
        <p:cNvGrpSpPr/>
        <p:nvPr/>
      </p:nvGrpSpPr>
      <p:grpSpPr>
        <a:xfrm>
          <a:off x="0" y="0"/>
          <a:ext cx="0" cy="0"/>
          <a:chOff x="0" y="0"/>
          <a:chExt cx="0" cy="0"/>
        </a:xfrm>
      </p:grpSpPr>
      <p:sp>
        <p:nvSpPr>
          <p:cNvPr id="8214" name="Google Shape;821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5" name="Google Shape;82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0" name="Shape 8300"/>
        <p:cNvGrpSpPr/>
        <p:nvPr/>
      </p:nvGrpSpPr>
      <p:grpSpPr>
        <a:xfrm>
          <a:off x="0" y="0"/>
          <a:ext cx="0" cy="0"/>
          <a:chOff x="0" y="0"/>
          <a:chExt cx="0" cy="0"/>
        </a:xfrm>
      </p:grpSpPr>
      <p:sp>
        <p:nvSpPr>
          <p:cNvPr id="8301" name="Google Shape;830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2" name="Google Shape;830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8" name="Shape 8388"/>
        <p:cNvGrpSpPr/>
        <p:nvPr/>
      </p:nvGrpSpPr>
      <p:grpSpPr>
        <a:xfrm>
          <a:off x="0" y="0"/>
          <a:ext cx="0" cy="0"/>
          <a:chOff x="0" y="0"/>
          <a:chExt cx="0" cy="0"/>
        </a:xfrm>
      </p:grpSpPr>
      <p:sp>
        <p:nvSpPr>
          <p:cNvPr id="8389" name="Google Shape;838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0" name="Google Shape;83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2" name="Shape 8472"/>
        <p:cNvGrpSpPr/>
        <p:nvPr/>
      </p:nvGrpSpPr>
      <p:grpSpPr>
        <a:xfrm>
          <a:off x="0" y="0"/>
          <a:ext cx="0" cy="0"/>
          <a:chOff x="0" y="0"/>
          <a:chExt cx="0" cy="0"/>
        </a:xfrm>
      </p:grpSpPr>
      <p:sp>
        <p:nvSpPr>
          <p:cNvPr id="8473" name="Google Shape;847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4" name="Google Shape;847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6" name="Shape 8556"/>
        <p:cNvGrpSpPr/>
        <p:nvPr/>
      </p:nvGrpSpPr>
      <p:grpSpPr>
        <a:xfrm>
          <a:off x="0" y="0"/>
          <a:ext cx="0" cy="0"/>
          <a:chOff x="0" y="0"/>
          <a:chExt cx="0" cy="0"/>
        </a:xfrm>
      </p:grpSpPr>
      <p:sp>
        <p:nvSpPr>
          <p:cNvPr id="8557" name="Google Shape;855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8" name="Google Shape;85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2" name="Shape 8642"/>
        <p:cNvGrpSpPr/>
        <p:nvPr/>
      </p:nvGrpSpPr>
      <p:grpSpPr>
        <a:xfrm>
          <a:off x="0" y="0"/>
          <a:ext cx="0" cy="0"/>
          <a:chOff x="0" y="0"/>
          <a:chExt cx="0" cy="0"/>
        </a:xfrm>
      </p:grpSpPr>
      <p:sp>
        <p:nvSpPr>
          <p:cNvPr id="8643" name="Google Shape;864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4" name="Google Shape;864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4" name="Shape 7154"/>
        <p:cNvGrpSpPr/>
        <p:nvPr/>
      </p:nvGrpSpPr>
      <p:grpSpPr>
        <a:xfrm>
          <a:off x="0" y="0"/>
          <a:ext cx="0" cy="0"/>
          <a:chOff x="0" y="0"/>
          <a:chExt cx="0" cy="0"/>
        </a:xfrm>
      </p:grpSpPr>
      <p:sp>
        <p:nvSpPr>
          <p:cNvPr id="7155" name="Google Shape;71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2" name="Shape 8732"/>
        <p:cNvGrpSpPr/>
        <p:nvPr/>
      </p:nvGrpSpPr>
      <p:grpSpPr>
        <a:xfrm>
          <a:off x="0" y="0"/>
          <a:ext cx="0" cy="0"/>
          <a:chOff x="0" y="0"/>
          <a:chExt cx="0" cy="0"/>
        </a:xfrm>
      </p:grpSpPr>
      <p:sp>
        <p:nvSpPr>
          <p:cNvPr id="8733" name="Google Shape;873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4" name="Google Shape;873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8" name="Shape 8818"/>
        <p:cNvGrpSpPr/>
        <p:nvPr/>
      </p:nvGrpSpPr>
      <p:grpSpPr>
        <a:xfrm>
          <a:off x="0" y="0"/>
          <a:ext cx="0" cy="0"/>
          <a:chOff x="0" y="0"/>
          <a:chExt cx="0" cy="0"/>
        </a:xfrm>
      </p:grpSpPr>
      <p:sp>
        <p:nvSpPr>
          <p:cNvPr id="8819" name="Google Shape;881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0" name="Google Shape;882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6" name="Shape 8886"/>
        <p:cNvGrpSpPr/>
        <p:nvPr/>
      </p:nvGrpSpPr>
      <p:grpSpPr>
        <a:xfrm>
          <a:off x="0" y="0"/>
          <a:ext cx="0" cy="0"/>
          <a:chOff x="0" y="0"/>
          <a:chExt cx="0" cy="0"/>
        </a:xfrm>
      </p:grpSpPr>
      <p:sp>
        <p:nvSpPr>
          <p:cNvPr id="8887" name="Google Shape;888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8" name="Google Shape;888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8" name="Google Shape;895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4" name="Shape 9284"/>
        <p:cNvGrpSpPr/>
        <p:nvPr/>
      </p:nvGrpSpPr>
      <p:grpSpPr>
        <a:xfrm>
          <a:off x="0" y="0"/>
          <a:ext cx="0" cy="0"/>
          <a:chOff x="0" y="0"/>
          <a:chExt cx="0" cy="0"/>
        </a:xfrm>
      </p:grpSpPr>
      <p:sp>
        <p:nvSpPr>
          <p:cNvPr id="9285" name="Google Shape;928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6" name="Google Shape;928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5" name="Shape 9355"/>
        <p:cNvGrpSpPr/>
        <p:nvPr/>
      </p:nvGrpSpPr>
      <p:grpSpPr>
        <a:xfrm>
          <a:off x="0" y="0"/>
          <a:ext cx="0" cy="0"/>
          <a:chOff x="0" y="0"/>
          <a:chExt cx="0" cy="0"/>
        </a:xfrm>
      </p:grpSpPr>
      <p:sp>
        <p:nvSpPr>
          <p:cNvPr id="9356" name="Google Shape;9356;g2514ecd5ee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7" name="Google Shape;9357;g2514ecd5ee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3" name="Shape 9423"/>
        <p:cNvGrpSpPr/>
        <p:nvPr/>
      </p:nvGrpSpPr>
      <p:grpSpPr>
        <a:xfrm>
          <a:off x="0" y="0"/>
          <a:ext cx="0" cy="0"/>
          <a:chOff x="0" y="0"/>
          <a:chExt cx="0" cy="0"/>
        </a:xfrm>
      </p:grpSpPr>
      <p:sp>
        <p:nvSpPr>
          <p:cNvPr id="9424" name="Google Shape;942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5" name="Google Shape;942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2" name="Shape 9492"/>
        <p:cNvGrpSpPr/>
        <p:nvPr/>
      </p:nvGrpSpPr>
      <p:grpSpPr>
        <a:xfrm>
          <a:off x="0" y="0"/>
          <a:ext cx="0" cy="0"/>
          <a:chOff x="0" y="0"/>
          <a:chExt cx="0" cy="0"/>
        </a:xfrm>
      </p:grpSpPr>
      <p:sp>
        <p:nvSpPr>
          <p:cNvPr id="9493" name="Google Shape;949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4" name="Google Shape;949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9" name="Shape 9559"/>
        <p:cNvGrpSpPr/>
        <p:nvPr/>
      </p:nvGrpSpPr>
      <p:grpSpPr>
        <a:xfrm>
          <a:off x="0" y="0"/>
          <a:ext cx="0" cy="0"/>
          <a:chOff x="0" y="0"/>
          <a:chExt cx="0" cy="0"/>
        </a:xfrm>
      </p:grpSpPr>
      <p:sp>
        <p:nvSpPr>
          <p:cNvPr id="9560" name="Google Shape;9560;g250cdd6085a_0_14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1" name="Google Shape;9561;g250cdd6085a_0_14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7" name="Shape 9887"/>
        <p:cNvGrpSpPr/>
        <p:nvPr/>
      </p:nvGrpSpPr>
      <p:grpSpPr>
        <a:xfrm>
          <a:off x="0" y="0"/>
          <a:ext cx="0" cy="0"/>
          <a:chOff x="0" y="0"/>
          <a:chExt cx="0" cy="0"/>
        </a:xfrm>
      </p:grpSpPr>
      <p:sp>
        <p:nvSpPr>
          <p:cNvPr id="9888" name="Google Shape;988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9" name="Google Shape;988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0" name="Shape 7160"/>
        <p:cNvGrpSpPr/>
        <p:nvPr/>
      </p:nvGrpSpPr>
      <p:grpSpPr>
        <a:xfrm>
          <a:off x="0" y="0"/>
          <a:ext cx="0" cy="0"/>
          <a:chOff x="0" y="0"/>
          <a:chExt cx="0" cy="0"/>
        </a:xfrm>
      </p:grpSpPr>
      <p:sp>
        <p:nvSpPr>
          <p:cNvPr id="7161" name="Google Shape;7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4" name="Shape 7184"/>
        <p:cNvGrpSpPr/>
        <p:nvPr/>
      </p:nvGrpSpPr>
      <p:grpSpPr>
        <a:xfrm>
          <a:off x="0" y="0"/>
          <a:ext cx="0" cy="0"/>
          <a:chOff x="0" y="0"/>
          <a:chExt cx="0" cy="0"/>
        </a:xfrm>
      </p:grpSpPr>
      <p:sp>
        <p:nvSpPr>
          <p:cNvPr id="7185" name="Google Shape;7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0" name="Shape 7190"/>
        <p:cNvGrpSpPr/>
        <p:nvPr/>
      </p:nvGrpSpPr>
      <p:grpSpPr>
        <a:xfrm>
          <a:off x="0" y="0"/>
          <a:ext cx="0" cy="0"/>
          <a:chOff x="0" y="0"/>
          <a:chExt cx="0" cy="0"/>
        </a:xfrm>
      </p:grpSpPr>
      <p:sp>
        <p:nvSpPr>
          <p:cNvPr id="7191" name="Google Shape;719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7" name="Shape 7197"/>
        <p:cNvGrpSpPr/>
        <p:nvPr/>
      </p:nvGrpSpPr>
      <p:grpSpPr>
        <a:xfrm>
          <a:off x="0" y="0"/>
          <a:ext cx="0" cy="0"/>
          <a:chOff x="0" y="0"/>
          <a:chExt cx="0" cy="0"/>
        </a:xfrm>
      </p:grpSpPr>
      <p:sp>
        <p:nvSpPr>
          <p:cNvPr id="7198" name="Google Shape;71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3" name="Shape 7203"/>
        <p:cNvGrpSpPr/>
        <p:nvPr/>
      </p:nvGrpSpPr>
      <p:grpSpPr>
        <a:xfrm>
          <a:off x="0" y="0"/>
          <a:ext cx="0" cy="0"/>
          <a:chOff x="0" y="0"/>
          <a:chExt cx="0" cy="0"/>
        </a:xfrm>
      </p:grpSpPr>
      <p:sp>
        <p:nvSpPr>
          <p:cNvPr id="7204" name="Google Shape;72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46"/>
          <p:cNvSpPr txBox="1"/>
          <p:nvPr>
            <p:ph type="ctrTitle"/>
          </p:nvPr>
        </p:nvSpPr>
        <p:spPr>
          <a:xfrm>
            <a:off x="2739900" y="1430565"/>
            <a:ext cx="3664200" cy="205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lnSpc>
                <a:spcPct val="100000"/>
              </a:lnSpc>
              <a:spcBef>
                <a:spcPts val="0"/>
              </a:spcBef>
              <a:spcAft>
                <a:spcPts val="0"/>
              </a:spcAft>
              <a:buClr>
                <a:schemeClr val="accent4"/>
              </a:buClr>
              <a:buSzPts val="5200"/>
              <a:buNone/>
              <a:defRPr sz="5200">
                <a:solidFill>
                  <a:schemeClr val="accent4"/>
                </a:solidFill>
              </a:defRPr>
            </a:lvl2pPr>
            <a:lvl3pPr lvl="2" algn="ctr">
              <a:lnSpc>
                <a:spcPct val="100000"/>
              </a:lnSpc>
              <a:spcBef>
                <a:spcPts val="0"/>
              </a:spcBef>
              <a:spcAft>
                <a:spcPts val="0"/>
              </a:spcAft>
              <a:buClr>
                <a:schemeClr val="accent4"/>
              </a:buClr>
              <a:buSzPts val="5200"/>
              <a:buNone/>
              <a:defRPr sz="5200">
                <a:solidFill>
                  <a:schemeClr val="accent4"/>
                </a:solidFill>
              </a:defRPr>
            </a:lvl3pPr>
            <a:lvl4pPr lvl="3" algn="ctr">
              <a:lnSpc>
                <a:spcPct val="100000"/>
              </a:lnSpc>
              <a:spcBef>
                <a:spcPts val="0"/>
              </a:spcBef>
              <a:spcAft>
                <a:spcPts val="0"/>
              </a:spcAft>
              <a:buClr>
                <a:schemeClr val="accent4"/>
              </a:buClr>
              <a:buSzPts val="5200"/>
              <a:buNone/>
              <a:defRPr sz="5200">
                <a:solidFill>
                  <a:schemeClr val="accent4"/>
                </a:solidFill>
              </a:defRPr>
            </a:lvl4pPr>
            <a:lvl5pPr lvl="4" algn="ctr">
              <a:lnSpc>
                <a:spcPct val="100000"/>
              </a:lnSpc>
              <a:spcBef>
                <a:spcPts val="0"/>
              </a:spcBef>
              <a:spcAft>
                <a:spcPts val="0"/>
              </a:spcAft>
              <a:buClr>
                <a:schemeClr val="accent4"/>
              </a:buClr>
              <a:buSzPts val="5200"/>
              <a:buNone/>
              <a:defRPr sz="5200">
                <a:solidFill>
                  <a:schemeClr val="accent4"/>
                </a:solidFill>
              </a:defRPr>
            </a:lvl5pPr>
            <a:lvl6pPr lvl="5" algn="ctr">
              <a:lnSpc>
                <a:spcPct val="100000"/>
              </a:lnSpc>
              <a:spcBef>
                <a:spcPts val="0"/>
              </a:spcBef>
              <a:spcAft>
                <a:spcPts val="0"/>
              </a:spcAft>
              <a:buClr>
                <a:schemeClr val="accent4"/>
              </a:buClr>
              <a:buSzPts val="5200"/>
              <a:buNone/>
              <a:defRPr sz="5200">
                <a:solidFill>
                  <a:schemeClr val="accent4"/>
                </a:solidFill>
              </a:defRPr>
            </a:lvl6pPr>
            <a:lvl7pPr lvl="6" algn="ctr">
              <a:lnSpc>
                <a:spcPct val="100000"/>
              </a:lnSpc>
              <a:spcBef>
                <a:spcPts val="0"/>
              </a:spcBef>
              <a:spcAft>
                <a:spcPts val="0"/>
              </a:spcAft>
              <a:buClr>
                <a:schemeClr val="accent4"/>
              </a:buClr>
              <a:buSzPts val="5200"/>
              <a:buNone/>
              <a:defRPr sz="5200">
                <a:solidFill>
                  <a:schemeClr val="accent4"/>
                </a:solidFill>
              </a:defRPr>
            </a:lvl7pPr>
            <a:lvl8pPr lvl="7" algn="ctr">
              <a:lnSpc>
                <a:spcPct val="100000"/>
              </a:lnSpc>
              <a:spcBef>
                <a:spcPts val="0"/>
              </a:spcBef>
              <a:spcAft>
                <a:spcPts val="0"/>
              </a:spcAft>
              <a:buClr>
                <a:schemeClr val="accent4"/>
              </a:buClr>
              <a:buSzPts val="5200"/>
              <a:buNone/>
              <a:defRPr sz="5200">
                <a:solidFill>
                  <a:schemeClr val="accent4"/>
                </a:solidFill>
              </a:defRPr>
            </a:lvl8pPr>
            <a:lvl9pPr lvl="8" algn="ctr">
              <a:lnSpc>
                <a:spcPct val="100000"/>
              </a:lnSpc>
              <a:spcBef>
                <a:spcPts val="0"/>
              </a:spcBef>
              <a:spcAft>
                <a:spcPts val="0"/>
              </a:spcAft>
              <a:buClr>
                <a:schemeClr val="accent4"/>
              </a:buClr>
              <a:buSzPts val="5200"/>
              <a:buNone/>
              <a:defRPr sz="5200">
                <a:solidFill>
                  <a:schemeClr val="accent4"/>
                </a:solidFill>
              </a:defRPr>
            </a:lvl9pPr>
          </a:lstStyle>
          <a:p/>
        </p:txBody>
      </p:sp>
      <p:sp>
        <p:nvSpPr>
          <p:cNvPr id="10" name="Google Shape;10;p46"/>
          <p:cNvSpPr txBox="1"/>
          <p:nvPr>
            <p:ph idx="1" type="subTitle"/>
          </p:nvPr>
        </p:nvSpPr>
        <p:spPr>
          <a:xfrm>
            <a:off x="2492550" y="3121165"/>
            <a:ext cx="4158900" cy="41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46"/>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6"/>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46"/>
          <p:cNvGrpSpPr/>
          <p:nvPr/>
        </p:nvGrpSpPr>
        <p:grpSpPr>
          <a:xfrm>
            <a:off x="5954876" y="961438"/>
            <a:ext cx="2002360" cy="28725"/>
            <a:chOff x="6505625" y="2212725"/>
            <a:chExt cx="876575" cy="12575"/>
          </a:xfrm>
        </p:grpSpPr>
        <p:sp>
          <p:nvSpPr>
            <p:cNvPr id="14" name="Google Shape;14;p46"/>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6"/>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6"/>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6"/>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6"/>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6"/>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6"/>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6"/>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6"/>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6"/>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6"/>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6"/>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46"/>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6"/>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6"/>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6"/>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46"/>
          <p:cNvGrpSpPr/>
          <p:nvPr/>
        </p:nvGrpSpPr>
        <p:grpSpPr>
          <a:xfrm>
            <a:off x="7488698" y="1836772"/>
            <a:ext cx="274836" cy="1611920"/>
            <a:chOff x="4769975" y="2151700"/>
            <a:chExt cx="149100" cy="874475"/>
          </a:xfrm>
        </p:grpSpPr>
        <p:sp>
          <p:nvSpPr>
            <p:cNvPr id="31" name="Google Shape;31;p4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46"/>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6"/>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6"/>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46"/>
          <p:cNvGrpSpPr/>
          <p:nvPr/>
        </p:nvGrpSpPr>
        <p:grpSpPr>
          <a:xfrm>
            <a:off x="8252330" y="2815089"/>
            <a:ext cx="1299260" cy="1296418"/>
            <a:chOff x="6378300" y="2596400"/>
            <a:chExt cx="754375" cy="752725"/>
          </a:xfrm>
        </p:grpSpPr>
        <p:sp>
          <p:nvSpPr>
            <p:cNvPr id="68" name="Google Shape;68;p4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4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46"/>
          <p:cNvGrpSpPr/>
          <p:nvPr/>
        </p:nvGrpSpPr>
        <p:grpSpPr>
          <a:xfrm>
            <a:off x="6513030" y="4379548"/>
            <a:ext cx="1136960" cy="1115243"/>
            <a:chOff x="5930025" y="3771375"/>
            <a:chExt cx="668800" cy="656025"/>
          </a:xfrm>
        </p:grpSpPr>
        <p:sp>
          <p:nvSpPr>
            <p:cNvPr id="251" name="Google Shape;251;p46"/>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6"/>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6"/>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6"/>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6"/>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6"/>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6"/>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6"/>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6"/>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6"/>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6"/>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6"/>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6"/>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6"/>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6"/>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6"/>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6"/>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6"/>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6"/>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6"/>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6"/>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6"/>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6"/>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6"/>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6"/>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6"/>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6"/>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6"/>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6"/>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6"/>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6"/>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6"/>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6"/>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6"/>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6"/>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6"/>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6"/>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6"/>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6"/>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6"/>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6"/>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6"/>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6"/>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6"/>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6"/>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6"/>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6"/>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6"/>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6"/>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6"/>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6"/>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6"/>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6"/>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6"/>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6"/>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6"/>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6"/>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6"/>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6"/>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6"/>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6"/>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6"/>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6"/>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6"/>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6"/>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6"/>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6"/>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6"/>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6"/>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6"/>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6"/>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6"/>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6"/>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6"/>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6"/>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6"/>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6"/>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6"/>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6"/>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6"/>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6"/>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6"/>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6"/>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6"/>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6"/>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6"/>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6"/>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6"/>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6"/>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6"/>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6"/>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6"/>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6"/>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6"/>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6"/>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6"/>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6"/>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6"/>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6"/>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6"/>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6"/>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6"/>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6"/>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6"/>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6"/>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6"/>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6"/>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6"/>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6"/>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6"/>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6"/>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6"/>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6"/>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6"/>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6"/>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6"/>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6"/>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6"/>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6"/>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6"/>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6"/>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6"/>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6"/>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6"/>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6"/>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6"/>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6"/>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6"/>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6"/>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6"/>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6"/>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6"/>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6"/>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6"/>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6"/>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6"/>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6"/>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6"/>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6"/>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6"/>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6"/>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6"/>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6"/>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6"/>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6"/>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6"/>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6"/>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6"/>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6"/>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6"/>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6"/>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6"/>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6"/>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6"/>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6"/>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6"/>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6"/>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6"/>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6"/>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6"/>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6"/>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6"/>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6"/>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6"/>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6"/>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6"/>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6"/>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6"/>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6"/>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6"/>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6"/>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6"/>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6"/>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6"/>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6"/>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6"/>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6"/>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6"/>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6"/>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6"/>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6"/>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6"/>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6"/>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6"/>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6"/>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6"/>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6"/>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6"/>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6"/>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6"/>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6"/>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6"/>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6"/>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6"/>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6"/>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6"/>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6"/>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6"/>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6"/>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6"/>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6"/>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6"/>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6"/>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6"/>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6"/>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6"/>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6"/>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6"/>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6"/>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6"/>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6"/>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6"/>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6"/>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6"/>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6"/>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6"/>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6"/>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6"/>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6"/>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6"/>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6"/>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6"/>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6"/>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6"/>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6"/>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6"/>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6"/>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6"/>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6"/>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6"/>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6"/>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6"/>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6"/>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6"/>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6"/>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6"/>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6"/>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6"/>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6"/>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6"/>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6"/>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6"/>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6"/>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6"/>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6"/>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6"/>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6"/>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6"/>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6"/>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6"/>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6"/>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6"/>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6"/>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6"/>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6"/>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6"/>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6"/>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6"/>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6"/>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6"/>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6"/>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6"/>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6"/>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6"/>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6"/>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6"/>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6"/>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6"/>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6"/>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6"/>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6"/>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6"/>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6"/>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6"/>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6"/>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6"/>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6"/>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6"/>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6"/>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6"/>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6"/>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6"/>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6"/>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6"/>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6"/>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6"/>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6"/>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6"/>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6"/>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6"/>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6"/>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6"/>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6"/>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6"/>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6"/>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6"/>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6"/>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6"/>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6"/>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6"/>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6"/>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6"/>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6"/>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6"/>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6"/>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6"/>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6"/>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6"/>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6"/>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6"/>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6"/>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6"/>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6"/>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6"/>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6"/>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6"/>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6"/>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6"/>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6"/>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6"/>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6"/>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6"/>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6"/>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6"/>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6"/>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6"/>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6"/>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6"/>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6"/>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6"/>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6"/>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6"/>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6"/>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6"/>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6"/>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6"/>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6"/>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6"/>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6"/>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6"/>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6"/>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6"/>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6"/>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6"/>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6"/>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6"/>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6"/>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6"/>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6"/>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6"/>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6"/>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6"/>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6"/>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6"/>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6"/>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6"/>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6"/>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6"/>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6"/>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6"/>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6"/>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6"/>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6"/>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6"/>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6"/>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6"/>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6"/>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6"/>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6"/>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6"/>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6"/>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6"/>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6"/>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6"/>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6"/>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6"/>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6"/>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6"/>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6"/>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6"/>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6"/>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6"/>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6"/>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6"/>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6"/>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6"/>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6"/>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6"/>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6"/>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6"/>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6"/>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6"/>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6"/>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6"/>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6"/>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6"/>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6"/>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6"/>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6"/>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6"/>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6"/>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6"/>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6"/>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6"/>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6"/>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6"/>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6"/>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6"/>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6"/>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6"/>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6"/>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6"/>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6"/>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6"/>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6"/>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6"/>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6"/>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6"/>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6"/>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6"/>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6"/>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6"/>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6"/>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6"/>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6"/>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6"/>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6"/>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6"/>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6"/>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6"/>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6"/>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6"/>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6"/>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6"/>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6"/>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6"/>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6"/>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6"/>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6"/>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6"/>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6"/>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6"/>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6"/>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6"/>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6"/>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6"/>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6"/>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6"/>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6"/>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6"/>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6"/>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6"/>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6"/>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6"/>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6"/>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6"/>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6"/>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6"/>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6"/>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6"/>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6"/>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6"/>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6"/>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6"/>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6"/>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6"/>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6"/>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6"/>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6"/>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6"/>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6"/>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6"/>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6"/>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6"/>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6"/>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6"/>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6"/>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6"/>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6"/>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6"/>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6"/>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6"/>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6"/>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6"/>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6"/>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6"/>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6"/>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6"/>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6"/>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6"/>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6"/>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6"/>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6"/>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6"/>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6"/>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6"/>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6"/>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6"/>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6"/>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6"/>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6"/>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6"/>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6"/>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6"/>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6"/>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6"/>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6"/>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6"/>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6"/>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6"/>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6"/>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6"/>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6"/>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6"/>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6"/>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6"/>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6"/>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6"/>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6"/>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6"/>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6"/>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6"/>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6"/>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6"/>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6"/>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6"/>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6"/>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6"/>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6"/>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6"/>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6"/>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6"/>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6"/>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6"/>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6"/>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6"/>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6"/>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6"/>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6"/>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6"/>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6"/>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6"/>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6"/>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6"/>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6"/>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6"/>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6"/>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6"/>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6"/>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6"/>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6"/>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6"/>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6"/>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6"/>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6"/>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6"/>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6"/>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6"/>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6"/>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6"/>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6"/>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6"/>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6"/>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6"/>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6"/>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6"/>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6"/>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6"/>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6"/>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6"/>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6"/>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6"/>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6"/>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6"/>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6"/>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6"/>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6"/>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6"/>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6"/>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6"/>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6"/>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6"/>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6"/>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6"/>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6"/>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6"/>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6"/>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6"/>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6"/>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6"/>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6"/>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6"/>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6"/>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6"/>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6"/>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6"/>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6"/>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6"/>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6"/>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6"/>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6"/>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6"/>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6"/>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6"/>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6"/>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6"/>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6"/>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6"/>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6"/>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6"/>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6"/>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6"/>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6"/>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6"/>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6"/>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6"/>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6"/>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6"/>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6"/>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6"/>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6"/>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6"/>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6"/>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6"/>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6"/>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6"/>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6"/>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6"/>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6"/>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6"/>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6"/>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6"/>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6"/>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6"/>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6"/>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6"/>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6"/>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6"/>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6"/>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6"/>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6"/>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6"/>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6"/>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6"/>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6"/>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6"/>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6"/>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6"/>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6"/>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6"/>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6"/>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6"/>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6"/>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6"/>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6"/>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6"/>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6"/>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6"/>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6"/>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6"/>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6"/>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6"/>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6"/>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6"/>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6"/>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6"/>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6"/>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6"/>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6"/>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6"/>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6"/>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6"/>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6"/>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6"/>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6"/>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6"/>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6"/>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6"/>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6"/>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6"/>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6"/>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6"/>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6"/>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6"/>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6"/>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6"/>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6"/>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46"/>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6"/>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6"/>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6"/>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6"/>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6"/>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6"/>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6"/>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6"/>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6"/>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6"/>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6"/>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6"/>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6"/>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6"/>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6"/>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6"/>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6"/>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6"/>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6"/>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6"/>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6"/>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6"/>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6"/>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6"/>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6"/>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6"/>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6"/>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6"/>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6"/>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6"/>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6"/>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6"/>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6"/>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6"/>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6"/>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6"/>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6"/>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6"/>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6"/>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6"/>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6"/>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6"/>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6"/>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6"/>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6"/>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6"/>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6"/>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46"/>
          <p:cNvGrpSpPr/>
          <p:nvPr/>
        </p:nvGrpSpPr>
        <p:grpSpPr>
          <a:xfrm>
            <a:off x="3490929" y="4281490"/>
            <a:ext cx="1490178" cy="21378"/>
            <a:chOff x="2940000" y="3484425"/>
            <a:chExt cx="876575" cy="12575"/>
          </a:xfrm>
        </p:grpSpPr>
        <p:sp>
          <p:nvSpPr>
            <p:cNvPr id="989" name="Google Shape;989;p4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1" name="Google Shape;1001;p46"/>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6"/>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3" name="Google Shape;1003;p46"/>
          <p:cNvGrpSpPr/>
          <p:nvPr/>
        </p:nvGrpSpPr>
        <p:grpSpPr>
          <a:xfrm>
            <a:off x="1448644" y="4527366"/>
            <a:ext cx="3123368" cy="3058236"/>
            <a:chOff x="236475" y="527300"/>
            <a:chExt cx="1124525" cy="1101075"/>
          </a:xfrm>
        </p:grpSpPr>
        <p:sp>
          <p:nvSpPr>
            <p:cNvPr id="1004" name="Google Shape;1004;p4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4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4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4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4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4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4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4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4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4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4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4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4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4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4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4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4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4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4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4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4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4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4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4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4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4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4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4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4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4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4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4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4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4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4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4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4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4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4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4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4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4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4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4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4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4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4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4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4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4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4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4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4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4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4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4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4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4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4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4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4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4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4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4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4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4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4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4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4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4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4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4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4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4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4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4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4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4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4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4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4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4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4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4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4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4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4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4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4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4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4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4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4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4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4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4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4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4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4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4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4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4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4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4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4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4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4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4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4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4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4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4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4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4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4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4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4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4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4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4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4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4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4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4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4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4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4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4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4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4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4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4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4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4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4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4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4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4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4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4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4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4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4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4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4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4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4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4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8" name="Google Shape;1738;p46"/>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6"/>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6"/>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6"/>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6"/>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3" name="Google Shape;1743;p46"/>
          <p:cNvGrpSpPr/>
          <p:nvPr/>
        </p:nvGrpSpPr>
        <p:grpSpPr>
          <a:xfrm>
            <a:off x="635480" y="2997806"/>
            <a:ext cx="1019815" cy="944312"/>
            <a:chOff x="2113525" y="2880575"/>
            <a:chExt cx="609500" cy="564375"/>
          </a:xfrm>
        </p:grpSpPr>
        <p:sp>
          <p:nvSpPr>
            <p:cNvPr id="1744" name="Google Shape;1744;p4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8" name="Google Shape;1748;p46"/>
          <p:cNvGrpSpPr/>
          <p:nvPr/>
        </p:nvGrpSpPr>
        <p:grpSpPr>
          <a:xfrm>
            <a:off x="181799" y="1836767"/>
            <a:ext cx="349968" cy="2052568"/>
            <a:chOff x="1037125" y="2236325"/>
            <a:chExt cx="149100" cy="874475"/>
          </a:xfrm>
        </p:grpSpPr>
        <p:sp>
          <p:nvSpPr>
            <p:cNvPr id="1749" name="Google Shape;1749;p4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5" name="Google Shape;1785;p46"/>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46"/>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7" name="Google Shape;1787;p46"/>
          <p:cNvGrpSpPr/>
          <p:nvPr/>
        </p:nvGrpSpPr>
        <p:grpSpPr>
          <a:xfrm>
            <a:off x="858989" y="-149437"/>
            <a:ext cx="1236640" cy="1210852"/>
            <a:chOff x="236475" y="527300"/>
            <a:chExt cx="1124525" cy="1101075"/>
          </a:xfrm>
        </p:grpSpPr>
        <p:sp>
          <p:nvSpPr>
            <p:cNvPr id="1788" name="Google Shape;1788;p4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4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4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4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4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4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4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4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4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4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4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4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4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4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4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4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4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4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4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4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4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4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4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4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4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4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4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4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4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4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4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4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4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4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4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4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4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4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4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4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4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4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4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4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4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4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4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4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4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4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4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4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4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4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4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4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4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4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4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4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4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4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4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4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4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4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4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4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4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4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4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4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4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4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4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4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4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4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4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4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4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4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4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4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4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4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4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4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4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4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4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4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4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4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4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4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4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4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4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4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4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4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4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4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4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4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4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4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4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4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4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4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4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4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4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4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4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4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4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4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4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4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4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4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4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4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4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4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4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4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4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4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4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4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4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4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4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4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4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4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4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4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4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4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4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4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4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4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4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4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4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4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4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4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4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4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4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4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4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4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4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4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4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4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4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4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4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4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4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4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4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4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4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4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4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4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4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4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4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4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4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4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4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4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4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4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4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4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4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4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4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4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4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4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4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4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4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4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4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4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4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4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4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4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4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4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4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4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4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4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4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4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4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4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4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4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4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4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4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4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4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4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4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4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4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4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4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4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4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4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4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4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4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4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4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4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4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4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4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4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4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4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4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4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4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4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4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4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4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4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4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4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4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4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4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4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4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4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4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4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4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4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4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4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4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4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4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4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4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4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4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4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4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4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4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4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4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4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4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4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4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4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4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4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4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4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4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4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4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4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4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4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4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4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4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4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4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4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4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4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4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4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4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4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4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4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4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4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4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4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4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4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4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4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4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4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4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4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4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4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4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4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4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4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4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4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4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4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4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4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4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4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4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4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4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4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4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4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4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4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4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4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4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4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4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4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4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4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4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4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2" name="Google Shape;2522;p46"/>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46"/>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46"/>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5" name="Google Shape;2525;p46"/>
          <p:cNvGrpSpPr/>
          <p:nvPr/>
        </p:nvGrpSpPr>
        <p:grpSpPr>
          <a:xfrm>
            <a:off x="1655304" y="1607140"/>
            <a:ext cx="1490178" cy="21378"/>
            <a:chOff x="2940000" y="3484425"/>
            <a:chExt cx="876575" cy="12575"/>
          </a:xfrm>
        </p:grpSpPr>
        <p:sp>
          <p:nvSpPr>
            <p:cNvPr id="2526" name="Google Shape;2526;p4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4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4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4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4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4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4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4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4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4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4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4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8" name="Google Shape;2538;p46"/>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4584" name="Shape 4584"/>
        <p:cNvGrpSpPr/>
        <p:nvPr/>
      </p:nvGrpSpPr>
      <p:grpSpPr>
        <a:xfrm>
          <a:off x="0" y="0"/>
          <a:ext cx="0" cy="0"/>
          <a:chOff x="0" y="0"/>
          <a:chExt cx="0" cy="0"/>
        </a:xfrm>
      </p:grpSpPr>
      <p:sp>
        <p:nvSpPr>
          <p:cNvPr id="4585" name="Google Shape;4585;p55"/>
          <p:cNvSpPr txBox="1"/>
          <p:nvPr>
            <p:ph idx="1" type="body"/>
          </p:nvPr>
        </p:nvSpPr>
        <p:spPr>
          <a:xfrm>
            <a:off x="755900" y="1163550"/>
            <a:ext cx="37260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1600"/>
              </a:spcBef>
              <a:spcAft>
                <a:spcPts val="0"/>
              </a:spcAft>
              <a:buSzPts val="1100"/>
              <a:buChar char="○"/>
              <a:defRPr sz="1100"/>
            </a:lvl2pPr>
            <a:lvl3pPr indent="-298450" lvl="2" marL="1371600" algn="l">
              <a:lnSpc>
                <a:spcPct val="100000"/>
              </a:lnSpc>
              <a:spcBef>
                <a:spcPts val="1600"/>
              </a:spcBef>
              <a:spcAft>
                <a:spcPts val="0"/>
              </a:spcAft>
              <a:buSzPts val="1100"/>
              <a:buChar char="■"/>
              <a:defRPr sz="1100"/>
            </a:lvl3pPr>
            <a:lvl4pPr indent="-298450" lvl="3" marL="1828800" algn="l">
              <a:lnSpc>
                <a:spcPct val="100000"/>
              </a:lnSpc>
              <a:spcBef>
                <a:spcPts val="1600"/>
              </a:spcBef>
              <a:spcAft>
                <a:spcPts val="0"/>
              </a:spcAft>
              <a:buSzPts val="1100"/>
              <a:buChar char="●"/>
              <a:defRPr sz="1100"/>
            </a:lvl4pPr>
            <a:lvl5pPr indent="-298450" lvl="4" marL="2286000" algn="l">
              <a:lnSpc>
                <a:spcPct val="100000"/>
              </a:lnSpc>
              <a:spcBef>
                <a:spcPts val="1600"/>
              </a:spcBef>
              <a:spcAft>
                <a:spcPts val="0"/>
              </a:spcAft>
              <a:buSzPts val="1100"/>
              <a:buChar char="○"/>
              <a:defRPr sz="1100"/>
            </a:lvl5pPr>
            <a:lvl6pPr indent="-298450" lvl="5" marL="2743200" algn="l">
              <a:lnSpc>
                <a:spcPct val="100000"/>
              </a:lnSpc>
              <a:spcBef>
                <a:spcPts val="1600"/>
              </a:spcBef>
              <a:spcAft>
                <a:spcPts val="0"/>
              </a:spcAft>
              <a:buSzPts val="1100"/>
              <a:buChar char="■"/>
              <a:defRPr sz="1100"/>
            </a:lvl6pPr>
            <a:lvl7pPr indent="-298450" lvl="6" marL="3200400" algn="l">
              <a:lnSpc>
                <a:spcPct val="100000"/>
              </a:lnSpc>
              <a:spcBef>
                <a:spcPts val="1600"/>
              </a:spcBef>
              <a:spcAft>
                <a:spcPts val="0"/>
              </a:spcAft>
              <a:buSzPts val="1100"/>
              <a:buChar char="●"/>
              <a:defRPr sz="1100"/>
            </a:lvl7pPr>
            <a:lvl8pPr indent="-298450" lvl="7" marL="3657600" algn="l">
              <a:lnSpc>
                <a:spcPct val="100000"/>
              </a:lnSpc>
              <a:spcBef>
                <a:spcPts val="1600"/>
              </a:spcBef>
              <a:spcAft>
                <a:spcPts val="0"/>
              </a:spcAft>
              <a:buSzPts val="1100"/>
              <a:buChar char="○"/>
              <a:defRPr sz="1100"/>
            </a:lvl8pPr>
            <a:lvl9pPr indent="-298450" lvl="8" marL="4114800" algn="l">
              <a:lnSpc>
                <a:spcPct val="100000"/>
              </a:lnSpc>
              <a:spcBef>
                <a:spcPts val="1600"/>
              </a:spcBef>
              <a:spcAft>
                <a:spcPts val="1600"/>
              </a:spcAft>
              <a:buSzPts val="1100"/>
              <a:buChar char="■"/>
              <a:defRPr sz="1100"/>
            </a:lvl9pPr>
          </a:lstStyle>
          <a:p/>
        </p:txBody>
      </p:sp>
      <p:sp>
        <p:nvSpPr>
          <p:cNvPr id="4586" name="Google Shape;4586;p55"/>
          <p:cNvSpPr txBox="1"/>
          <p:nvPr>
            <p:ph idx="2" type="body"/>
          </p:nvPr>
        </p:nvSpPr>
        <p:spPr>
          <a:xfrm>
            <a:off x="4966898" y="1163550"/>
            <a:ext cx="3726000" cy="341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1600"/>
              </a:spcBef>
              <a:spcAft>
                <a:spcPts val="0"/>
              </a:spcAft>
              <a:buSzPts val="1100"/>
              <a:buChar char="○"/>
              <a:defRPr sz="1100"/>
            </a:lvl2pPr>
            <a:lvl3pPr indent="-298450" lvl="2" marL="1371600" algn="l">
              <a:lnSpc>
                <a:spcPct val="100000"/>
              </a:lnSpc>
              <a:spcBef>
                <a:spcPts val="1600"/>
              </a:spcBef>
              <a:spcAft>
                <a:spcPts val="0"/>
              </a:spcAft>
              <a:buSzPts val="1100"/>
              <a:buChar char="■"/>
              <a:defRPr sz="1100"/>
            </a:lvl3pPr>
            <a:lvl4pPr indent="-298450" lvl="3" marL="1828800" algn="l">
              <a:lnSpc>
                <a:spcPct val="100000"/>
              </a:lnSpc>
              <a:spcBef>
                <a:spcPts val="1600"/>
              </a:spcBef>
              <a:spcAft>
                <a:spcPts val="0"/>
              </a:spcAft>
              <a:buSzPts val="1100"/>
              <a:buChar char="●"/>
              <a:defRPr sz="1100"/>
            </a:lvl4pPr>
            <a:lvl5pPr indent="-298450" lvl="4" marL="2286000" algn="l">
              <a:lnSpc>
                <a:spcPct val="100000"/>
              </a:lnSpc>
              <a:spcBef>
                <a:spcPts val="1600"/>
              </a:spcBef>
              <a:spcAft>
                <a:spcPts val="0"/>
              </a:spcAft>
              <a:buSzPts val="1100"/>
              <a:buChar char="○"/>
              <a:defRPr sz="1100"/>
            </a:lvl5pPr>
            <a:lvl6pPr indent="-298450" lvl="5" marL="2743200" algn="l">
              <a:lnSpc>
                <a:spcPct val="100000"/>
              </a:lnSpc>
              <a:spcBef>
                <a:spcPts val="1600"/>
              </a:spcBef>
              <a:spcAft>
                <a:spcPts val="0"/>
              </a:spcAft>
              <a:buSzPts val="1100"/>
              <a:buChar char="■"/>
              <a:defRPr sz="1100"/>
            </a:lvl6pPr>
            <a:lvl7pPr indent="-298450" lvl="6" marL="3200400" algn="l">
              <a:lnSpc>
                <a:spcPct val="100000"/>
              </a:lnSpc>
              <a:spcBef>
                <a:spcPts val="1600"/>
              </a:spcBef>
              <a:spcAft>
                <a:spcPts val="0"/>
              </a:spcAft>
              <a:buSzPts val="1100"/>
              <a:buChar char="●"/>
              <a:defRPr sz="1100"/>
            </a:lvl7pPr>
            <a:lvl8pPr indent="-298450" lvl="7" marL="3657600" algn="l">
              <a:lnSpc>
                <a:spcPct val="100000"/>
              </a:lnSpc>
              <a:spcBef>
                <a:spcPts val="1600"/>
              </a:spcBef>
              <a:spcAft>
                <a:spcPts val="0"/>
              </a:spcAft>
              <a:buSzPts val="1100"/>
              <a:buChar char="○"/>
              <a:defRPr sz="1100"/>
            </a:lvl8pPr>
            <a:lvl9pPr indent="-298450" lvl="8" marL="4114800" algn="l">
              <a:lnSpc>
                <a:spcPct val="100000"/>
              </a:lnSpc>
              <a:spcBef>
                <a:spcPts val="1600"/>
              </a:spcBef>
              <a:spcAft>
                <a:spcPts val="1600"/>
              </a:spcAft>
              <a:buSzPts val="1100"/>
              <a:buChar char="■"/>
              <a:defRPr sz="1100"/>
            </a:lvl9pPr>
          </a:lstStyle>
          <a:p/>
        </p:txBody>
      </p:sp>
      <p:sp>
        <p:nvSpPr>
          <p:cNvPr id="4587" name="Google Shape;4587;p55"/>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88" name="Shape 4588"/>
        <p:cNvGrpSpPr/>
        <p:nvPr/>
      </p:nvGrpSpPr>
      <p:grpSpPr>
        <a:xfrm>
          <a:off x="0" y="0"/>
          <a:ext cx="0" cy="0"/>
          <a:chOff x="0" y="0"/>
          <a:chExt cx="0" cy="0"/>
        </a:xfrm>
      </p:grpSpPr>
      <p:sp>
        <p:nvSpPr>
          <p:cNvPr id="4589" name="Google Shape;4589;p56"/>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0" name="Shape 4590"/>
        <p:cNvGrpSpPr/>
        <p:nvPr/>
      </p:nvGrpSpPr>
      <p:grpSpPr>
        <a:xfrm>
          <a:off x="0" y="0"/>
          <a:ext cx="0" cy="0"/>
          <a:chOff x="0" y="0"/>
          <a:chExt cx="0" cy="0"/>
        </a:xfrm>
      </p:grpSpPr>
      <p:sp>
        <p:nvSpPr>
          <p:cNvPr id="4591" name="Google Shape;4591;p57"/>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57"/>
          <p:cNvSpPr txBox="1"/>
          <p:nvPr>
            <p:ph type="title"/>
          </p:nvPr>
        </p:nvSpPr>
        <p:spPr>
          <a:xfrm>
            <a:off x="566450" y="450150"/>
            <a:ext cx="3394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4800"/>
              <a:buNone/>
              <a:defRPr sz="4800">
                <a:solidFill>
                  <a:schemeClr val="accent1"/>
                </a:solidFill>
              </a:defRPr>
            </a:lvl1pPr>
            <a:lvl2pPr lvl="1" algn="l">
              <a:lnSpc>
                <a:spcPct val="100000"/>
              </a:lnSpc>
              <a:spcBef>
                <a:spcPts val="0"/>
              </a:spcBef>
              <a:spcAft>
                <a:spcPts val="0"/>
              </a:spcAft>
              <a:buClr>
                <a:schemeClr val="accent1"/>
              </a:buClr>
              <a:buSzPts val="4800"/>
              <a:buNone/>
              <a:defRPr sz="4800">
                <a:solidFill>
                  <a:schemeClr val="accent1"/>
                </a:solidFill>
              </a:defRPr>
            </a:lvl2pPr>
            <a:lvl3pPr lvl="2" algn="l">
              <a:lnSpc>
                <a:spcPct val="100000"/>
              </a:lnSpc>
              <a:spcBef>
                <a:spcPts val="0"/>
              </a:spcBef>
              <a:spcAft>
                <a:spcPts val="0"/>
              </a:spcAft>
              <a:buClr>
                <a:schemeClr val="accent1"/>
              </a:buClr>
              <a:buSzPts val="4800"/>
              <a:buNone/>
              <a:defRPr sz="4800">
                <a:solidFill>
                  <a:schemeClr val="accent1"/>
                </a:solidFill>
              </a:defRPr>
            </a:lvl3pPr>
            <a:lvl4pPr lvl="3" algn="l">
              <a:lnSpc>
                <a:spcPct val="100000"/>
              </a:lnSpc>
              <a:spcBef>
                <a:spcPts val="0"/>
              </a:spcBef>
              <a:spcAft>
                <a:spcPts val="0"/>
              </a:spcAft>
              <a:buClr>
                <a:schemeClr val="accent1"/>
              </a:buClr>
              <a:buSzPts val="4800"/>
              <a:buNone/>
              <a:defRPr sz="4800">
                <a:solidFill>
                  <a:schemeClr val="accent1"/>
                </a:solidFill>
              </a:defRPr>
            </a:lvl4pPr>
            <a:lvl5pPr lvl="4" algn="l">
              <a:lnSpc>
                <a:spcPct val="100000"/>
              </a:lnSpc>
              <a:spcBef>
                <a:spcPts val="0"/>
              </a:spcBef>
              <a:spcAft>
                <a:spcPts val="0"/>
              </a:spcAft>
              <a:buClr>
                <a:schemeClr val="accent1"/>
              </a:buClr>
              <a:buSzPts val="4800"/>
              <a:buNone/>
              <a:defRPr sz="4800">
                <a:solidFill>
                  <a:schemeClr val="accent1"/>
                </a:solidFill>
              </a:defRPr>
            </a:lvl5pPr>
            <a:lvl6pPr lvl="5" algn="l">
              <a:lnSpc>
                <a:spcPct val="100000"/>
              </a:lnSpc>
              <a:spcBef>
                <a:spcPts val="0"/>
              </a:spcBef>
              <a:spcAft>
                <a:spcPts val="0"/>
              </a:spcAft>
              <a:buClr>
                <a:schemeClr val="accent1"/>
              </a:buClr>
              <a:buSzPts val="4800"/>
              <a:buNone/>
              <a:defRPr sz="4800">
                <a:solidFill>
                  <a:schemeClr val="accent1"/>
                </a:solidFill>
              </a:defRPr>
            </a:lvl6pPr>
            <a:lvl7pPr lvl="6" algn="l">
              <a:lnSpc>
                <a:spcPct val="100000"/>
              </a:lnSpc>
              <a:spcBef>
                <a:spcPts val="0"/>
              </a:spcBef>
              <a:spcAft>
                <a:spcPts val="0"/>
              </a:spcAft>
              <a:buClr>
                <a:schemeClr val="accent1"/>
              </a:buClr>
              <a:buSzPts val="4800"/>
              <a:buNone/>
              <a:defRPr sz="4800">
                <a:solidFill>
                  <a:schemeClr val="accent1"/>
                </a:solidFill>
              </a:defRPr>
            </a:lvl7pPr>
            <a:lvl8pPr lvl="7" algn="l">
              <a:lnSpc>
                <a:spcPct val="100000"/>
              </a:lnSpc>
              <a:spcBef>
                <a:spcPts val="0"/>
              </a:spcBef>
              <a:spcAft>
                <a:spcPts val="0"/>
              </a:spcAft>
              <a:buClr>
                <a:schemeClr val="accent1"/>
              </a:buClr>
              <a:buSzPts val="4800"/>
              <a:buNone/>
              <a:defRPr sz="4800">
                <a:solidFill>
                  <a:schemeClr val="accent1"/>
                </a:solidFill>
              </a:defRPr>
            </a:lvl8pPr>
            <a:lvl9pPr lvl="8" algn="l">
              <a:lnSpc>
                <a:spcPct val="100000"/>
              </a:lnSpc>
              <a:spcBef>
                <a:spcPts val="0"/>
              </a:spcBef>
              <a:spcAft>
                <a:spcPts val="0"/>
              </a:spcAft>
              <a:buClr>
                <a:schemeClr val="accent1"/>
              </a:buClr>
              <a:buSzPts val="4800"/>
              <a:buNone/>
              <a:defRPr sz="4800">
                <a:solidFill>
                  <a:schemeClr val="accent1"/>
                </a:solidFill>
              </a:defRPr>
            </a:lvl9pPr>
          </a:lstStyle>
          <a:p/>
        </p:txBody>
      </p:sp>
      <p:grpSp>
        <p:nvGrpSpPr>
          <p:cNvPr id="4593" name="Google Shape;4593;p57"/>
          <p:cNvGrpSpPr/>
          <p:nvPr/>
        </p:nvGrpSpPr>
        <p:grpSpPr>
          <a:xfrm>
            <a:off x="7914133" y="3335880"/>
            <a:ext cx="2088805" cy="2045357"/>
            <a:chOff x="236475" y="527300"/>
            <a:chExt cx="1124525" cy="1101075"/>
          </a:xfrm>
        </p:grpSpPr>
        <p:sp>
          <p:nvSpPr>
            <p:cNvPr id="4594" name="Google Shape;4594;p5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5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5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5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5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5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5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5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5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5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5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5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5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5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5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5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5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5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5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5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5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5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5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5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5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5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5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5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5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5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5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5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5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5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5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5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5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5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5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5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5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5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5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5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5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5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5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5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5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5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5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5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5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5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5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5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5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5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5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5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5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5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5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5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5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5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5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5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5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5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5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5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5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5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5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5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5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5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5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5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5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5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5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5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5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5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5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5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5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5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5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5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5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5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5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5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5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5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5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5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5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5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5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5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5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5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5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5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5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5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5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5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5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5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5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5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5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5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5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5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5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5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5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5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5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5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5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5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5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5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5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5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5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5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5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5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5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5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5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5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5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5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5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5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5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5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5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5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5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5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5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5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5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5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5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5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5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5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5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5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5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5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5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5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5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5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5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5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5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5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5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5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5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5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5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5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5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5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5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5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5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5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5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5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5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5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5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5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5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5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5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5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5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5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5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5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5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5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5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5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5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5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5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5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5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5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5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5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5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5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5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5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5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5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5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5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5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5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5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5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5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5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5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5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5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5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5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5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5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5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5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5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5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5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5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5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5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5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5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5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5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5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5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5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5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5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5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5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5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5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5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5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5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5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5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5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5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5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5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5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5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5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5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5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5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5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5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5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5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5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5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5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5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5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5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5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5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5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5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5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5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5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5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5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5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5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5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5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5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5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5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5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5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5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5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5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5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5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5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5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5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5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5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5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5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5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5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5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5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5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5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5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5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5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5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5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5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5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5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5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5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5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5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5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5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5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5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5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5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5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5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5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5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5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5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5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5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5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5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5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5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5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5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5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5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5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5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5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5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5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5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5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5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5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5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5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5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5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5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5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5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5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5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5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5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5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5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5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5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5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5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5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5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5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5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5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5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5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5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5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5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5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5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5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5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5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5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5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5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5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5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5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5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5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5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5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5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5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5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5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5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5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5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5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5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5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5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5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5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5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5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5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5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5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5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5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5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5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5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5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5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5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5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5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5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5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5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5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5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5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5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5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5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5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5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5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5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5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5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5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5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5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5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5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5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5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5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5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5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5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5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5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5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5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5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5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5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5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5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5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5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5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5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5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5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5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5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5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5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5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5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5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5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5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5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5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5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5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5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5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5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5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5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5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5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5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5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5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5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5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5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5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5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5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5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5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5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5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5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5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5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5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5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5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5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5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5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5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5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5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5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5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5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5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5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5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5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5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5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5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5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5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5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5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5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5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5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5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5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5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5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5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5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5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5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5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5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5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5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5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5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5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5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5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5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5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5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5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5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5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5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5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5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5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5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5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5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5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5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5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5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5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5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5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5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5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5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5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5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5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5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5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5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5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5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5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5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5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5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5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5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5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5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5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5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5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5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5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5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5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5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5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5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5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5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5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5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5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5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5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5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5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5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5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5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5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5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5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5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5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5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5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5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5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5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5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5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5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5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5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5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5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5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5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5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5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5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5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5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5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5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5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5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5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5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5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5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5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5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5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5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5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5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5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5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5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5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5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5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5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5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5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5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5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5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5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5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5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5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5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5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5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5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5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5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5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5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5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5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5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5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5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5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5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5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5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5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5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5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5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5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5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5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5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5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5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5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5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5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5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5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5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5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5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5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5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5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5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5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5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5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5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5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5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5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5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5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5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5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5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5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5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5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5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5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5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5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5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5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5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5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5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5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5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5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5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5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5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5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5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5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5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5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5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28" name="Shape 5328"/>
        <p:cNvGrpSpPr/>
        <p:nvPr/>
      </p:nvGrpSpPr>
      <p:grpSpPr>
        <a:xfrm>
          <a:off x="0" y="0"/>
          <a:ext cx="0" cy="0"/>
          <a:chOff x="0" y="0"/>
          <a:chExt cx="0" cy="0"/>
        </a:xfrm>
      </p:grpSpPr>
      <p:sp>
        <p:nvSpPr>
          <p:cNvPr id="5329" name="Google Shape;5329;p58"/>
          <p:cNvSpPr txBox="1"/>
          <p:nvPr>
            <p:ph idx="1" type="subTitle"/>
          </p:nvPr>
        </p:nvSpPr>
        <p:spPr>
          <a:xfrm>
            <a:off x="2590950" y="948450"/>
            <a:ext cx="3962100" cy="77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330" name="Google Shape;5330;p58"/>
          <p:cNvSpPr txBox="1"/>
          <p:nvPr>
            <p:ph idx="2" type="body"/>
          </p:nvPr>
        </p:nvSpPr>
        <p:spPr>
          <a:xfrm>
            <a:off x="5062525" y="2030850"/>
            <a:ext cx="3316200" cy="25224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5331" name="Google Shape;5331;p58"/>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332" name="Google Shape;5332;p58"/>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58"/>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34" name="Google Shape;5334;p58"/>
          <p:cNvGrpSpPr/>
          <p:nvPr/>
        </p:nvGrpSpPr>
        <p:grpSpPr>
          <a:xfrm>
            <a:off x="-750851" y="123226"/>
            <a:ext cx="1801489" cy="1763922"/>
            <a:chOff x="236475" y="527300"/>
            <a:chExt cx="1124525" cy="1101075"/>
          </a:xfrm>
        </p:grpSpPr>
        <p:sp>
          <p:nvSpPr>
            <p:cNvPr id="5335" name="Google Shape;5335;p5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5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5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5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5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5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5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5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5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5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5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5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5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5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5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5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5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5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5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5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5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5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5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5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5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5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5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5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5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5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5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5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5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5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5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5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5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5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5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5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5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5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5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5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5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5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5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5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5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5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5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5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5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5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5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5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5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5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5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5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5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5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5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5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5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5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5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5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5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5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5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5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5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5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5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5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5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5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5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5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5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5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5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5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5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5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5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5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5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5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5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5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5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5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5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5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5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5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5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5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5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5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5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5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5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5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5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5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5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5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5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5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5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5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5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5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5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5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5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5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5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5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5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5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5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5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5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5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5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5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5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5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5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5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5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5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5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5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5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5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5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5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5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5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5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5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5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5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5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5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5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5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5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5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5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5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5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5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5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5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5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5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5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5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5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5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5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5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5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5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5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5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5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5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5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5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5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5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5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5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5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5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5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5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5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5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5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5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5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5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5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5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5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5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5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5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5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5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5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5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5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5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5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5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5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5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5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5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5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5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5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5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5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5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5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5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5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5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5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5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5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5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5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5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5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5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5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5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5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5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5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5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5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5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5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5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5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5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5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5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5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5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5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5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5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5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5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5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5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5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5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5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5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5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5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5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5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5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5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5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5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5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5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5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5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5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5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5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5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5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5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5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5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5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5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5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5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5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5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5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5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5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5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5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5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5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5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5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5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5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5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5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5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5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5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5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5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5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5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5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5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5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5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5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5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5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5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5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5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5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5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5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5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5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5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5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5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5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5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5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5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5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5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5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5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5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5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5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5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5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5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5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5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5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5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5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5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5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5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5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5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5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5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5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5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5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5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5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5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5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5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5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5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5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5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5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5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5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5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5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5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5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5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5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5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5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5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5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5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5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5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5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5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5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5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5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5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5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5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5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5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5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5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5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5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5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5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5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5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5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5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5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5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5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5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5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5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5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5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5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5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5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5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5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5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5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5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5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5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5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5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5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5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5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5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5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5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5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5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5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5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5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5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5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5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5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5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5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5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5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5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5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5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5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5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5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5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5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5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5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5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5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5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5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5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5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5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5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5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5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5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5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5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5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5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5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5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5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5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5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5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5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5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5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5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5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5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5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5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5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5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5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5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5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5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5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5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5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5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5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5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5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5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5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5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5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5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5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5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5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5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5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5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5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5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5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5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5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5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5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5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5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5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5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5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5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5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5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5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5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5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5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5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5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5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5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5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5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5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5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5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5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5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5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5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5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5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5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5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5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5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5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5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5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5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5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5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5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5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5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5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5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5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5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5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5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5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5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5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5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5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5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5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5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5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5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5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5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5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5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5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5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5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5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5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5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5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5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5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5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5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5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5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5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5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5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5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5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5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5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5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5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5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5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5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5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5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5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5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5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5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5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5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5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5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5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5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5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5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5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5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5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5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5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5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5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5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5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5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5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5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5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5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5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5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5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5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5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5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5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5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5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5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5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5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5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5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5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5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5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5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5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5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5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5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5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5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5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5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5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5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5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5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5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5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5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5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5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5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5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5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5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5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5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5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5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5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5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5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5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5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5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5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5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5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5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5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5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5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5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5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5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5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5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5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5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5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5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5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5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5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5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5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5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5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5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5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5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5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5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5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5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5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5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5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5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5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5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5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5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5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5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5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5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5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5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5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5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5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5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5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5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5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5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5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5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5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5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5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5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5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5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5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5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5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5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5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5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5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5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5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5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5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5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9" name="Google Shape;6069;p58"/>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70" name="Shape 6070"/>
        <p:cNvGrpSpPr/>
        <p:nvPr/>
      </p:nvGrpSpPr>
      <p:grpSpPr>
        <a:xfrm>
          <a:off x="0" y="0"/>
          <a:ext cx="0" cy="0"/>
          <a:chOff x="0" y="0"/>
          <a:chExt cx="0" cy="0"/>
        </a:xfrm>
      </p:grpSpPr>
      <p:sp>
        <p:nvSpPr>
          <p:cNvPr id="6071" name="Google Shape;6071;p59"/>
          <p:cNvSpPr txBox="1"/>
          <p:nvPr>
            <p:ph idx="1" type="body"/>
          </p:nvPr>
        </p:nvSpPr>
        <p:spPr>
          <a:xfrm>
            <a:off x="6294250" y="1867275"/>
            <a:ext cx="2108400" cy="2296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800"/>
              <a:buNone/>
              <a:defRPr sz="1800"/>
            </a:lvl1pPr>
          </a:lstStyle>
          <a:p/>
        </p:txBody>
      </p:sp>
      <p:sp>
        <p:nvSpPr>
          <p:cNvPr id="6072" name="Google Shape;6072;p59"/>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6073" name="Shape 6073"/>
        <p:cNvGrpSpPr/>
        <p:nvPr/>
      </p:nvGrpSpPr>
      <p:grpSpPr>
        <a:xfrm>
          <a:off x="0" y="0"/>
          <a:ext cx="0" cy="0"/>
          <a:chOff x="0" y="0"/>
          <a:chExt cx="0" cy="0"/>
        </a:xfrm>
      </p:grpSpPr>
      <p:sp>
        <p:nvSpPr>
          <p:cNvPr id="6074" name="Google Shape;6074;p60"/>
          <p:cNvSpPr txBox="1"/>
          <p:nvPr>
            <p:ph idx="1" type="body"/>
          </p:nvPr>
        </p:nvSpPr>
        <p:spPr>
          <a:xfrm>
            <a:off x="748400" y="1078650"/>
            <a:ext cx="6736200" cy="3368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Char char="●"/>
              <a:defRPr sz="1000"/>
            </a:lvl1pPr>
            <a:lvl2pPr indent="-292100" lvl="1" marL="914400" algn="l">
              <a:lnSpc>
                <a:spcPct val="100000"/>
              </a:lnSpc>
              <a:spcBef>
                <a:spcPts val="1600"/>
              </a:spcBef>
              <a:spcAft>
                <a:spcPts val="0"/>
              </a:spcAft>
              <a:buSzPts val="1000"/>
              <a:buChar char="○"/>
              <a:defRPr sz="1000"/>
            </a:lvl2pPr>
            <a:lvl3pPr indent="-292100" lvl="2" marL="1371600" algn="l">
              <a:lnSpc>
                <a:spcPct val="100000"/>
              </a:lnSpc>
              <a:spcBef>
                <a:spcPts val="1600"/>
              </a:spcBef>
              <a:spcAft>
                <a:spcPts val="0"/>
              </a:spcAft>
              <a:buSzPts val="1000"/>
              <a:buChar char="■"/>
              <a:defRPr sz="1000"/>
            </a:lvl3pPr>
            <a:lvl4pPr indent="-292100" lvl="3" marL="1828800" algn="l">
              <a:lnSpc>
                <a:spcPct val="100000"/>
              </a:lnSpc>
              <a:spcBef>
                <a:spcPts val="1600"/>
              </a:spcBef>
              <a:spcAft>
                <a:spcPts val="0"/>
              </a:spcAft>
              <a:buSzPts val="1000"/>
              <a:buChar char="●"/>
              <a:defRPr sz="1000"/>
            </a:lvl4pPr>
            <a:lvl5pPr indent="-292100" lvl="4" marL="2286000" algn="l">
              <a:lnSpc>
                <a:spcPct val="100000"/>
              </a:lnSpc>
              <a:spcBef>
                <a:spcPts val="1600"/>
              </a:spcBef>
              <a:spcAft>
                <a:spcPts val="0"/>
              </a:spcAft>
              <a:buSzPts val="1000"/>
              <a:buChar char="○"/>
              <a:defRPr sz="1000"/>
            </a:lvl5pPr>
            <a:lvl6pPr indent="-292100" lvl="5" marL="2743200" algn="l">
              <a:lnSpc>
                <a:spcPct val="100000"/>
              </a:lnSpc>
              <a:spcBef>
                <a:spcPts val="1600"/>
              </a:spcBef>
              <a:spcAft>
                <a:spcPts val="0"/>
              </a:spcAft>
              <a:buSzPts val="1000"/>
              <a:buChar char="■"/>
              <a:defRPr sz="1000"/>
            </a:lvl6pPr>
            <a:lvl7pPr indent="-292100" lvl="6" marL="3200400" algn="l">
              <a:lnSpc>
                <a:spcPct val="100000"/>
              </a:lnSpc>
              <a:spcBef>
                <a:spcPts val="1600"/>
              </a:spcBef>
              <a:spcAft>
                <a:spcPts val="0"/>
              </a:spcAft>
              <a:buSzPts val="1000"/>
              <a:buChar char="●"/>
              <a:defRPr sz="1000"/>
            </a:lvl7pPr>
            <a:lvl8pPr indent="-292100" lvl="7" marL="3657600" algn="l">
              <a:lnSpc>
                <a:spcPct val="100000"/>
              </a:lnSpc>
              <a:spcBef>
                <a:spcPts val="1600"/>
              </a:spcBef>
              <a:spcAft>
                <a:spcPts val="0"/>
              </a:spcAft>
              <a:buSzPts val="1000"/>
              <a:buChar char="○"/>
              <a:defRPr sz="1000"/>
            </a:lvl8pPr>
            <a:lvl9pPr indent="-292100" lvl="8" marL="4114800" algn="l">
              <a:lnSpc>
                <a:spcPct val="100000"/>
              </a:lnSpc>
              <a:spcBef>
                <a:spcPts val="1600"/>
              </a:spcBef>
              <a:spcAft>
                <a:spcPts val="1600"/>
              </a:spcAft>
              <a:buSzPts val="1000"/>
              <a:buChar char="■"/>
              <a:defRPr sz="1000"/>
            </a:lvl9pPr>
          </a:lstStyle>
          <a:p/>
        </p:txBody>
      </p:sp>
      <p:sp>
        <p:nvSpPr>
          <p:cNvPr id="6075" name="Google Shape;6075;p60"/>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6076" name="Shape 6076"/>
        <p:cNvGrpSpPr/>
        <p:nvPr/>
      </p:nvGrpSpPr>
      <p:grpSpPr>
        <a:xfrm>
          <a:off x="0" y="0"/>
          <a:ext cx="0" cy="0"/>
          <a:chOff x="0" y="0"/>
          <a:chExt cx="0" cy="0"/>
        </a:xfrm>
      </p:grpSpPr>
      <p:sp>
        <p:nvSpPr>
          <p:cNvPr id="6077" name="Google Shape;6077;p61"/>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61"/>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61"/>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080" name="Google Shape;6080;p61"/>
          <p:cNvSpPr txBox="1"/>
          <p:nvPr>
            <p:ph idx="2" type="title"/>
          </p:nvPr>
        </p:nvSpPr>
        <p:spPr>
          <a:xfrm>
            <a:off x="1055404" y="3313550"/>
            <a:ext cx="2327100" cy="6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081" name="Google Shape;6081;p61"/>
          <p:cNvSpPr txBox="1"/>
          <p:nvPr>
            <p:ph idx="1" type="subTitle"/>
          </p:nvPr>
        </p:nvSpPr>
        <p:spPr>
          <a:xfrm>
            <a:off x="1055399" y="4024575"/>
            <a:ext cx="23271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82" name="Google Shape;6082;p61"/>
          <p:cNvSpPr txBox="1"/>
          <p:nvPr>
            <p:ph idx="3" type="title"/>
          </p:nvPr>
        </p:nvSpPr>
        <p:spPr>
          <a:xfrm>
            <a:off x="5761362" y="3313550"/>
            <a:ext cx="2327100" cy="6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6083" name="Google Shape;6083;p61"/>
          <p:cNvSpPr txBox="1"/>
          <p:nvPr>
            <p:ph idx="4" type="subTitle"/>
          </p:nvPr>
        </p:nvSpPr>
        <p:spPr>
          <a:xfrm>
            <a:off x="5761358" y="4024575"/>
            <a:ext cx="23271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6084" name="Shape 6084"/>
        <p:cNvGrpSpPr/>
        <p:nvPr/>
      </p:nvGrpSpPr>
      <p:grpSpPr>
        <a:xfrm>
          <a:off x="0" y="0"/>
          <a:ext cx="0" cy="0"/>
          <a:chOff x="0" y="0"/>
          <a:chExt cx="0" cy="0"/>
        </a:xfrm>
      </p:grpSpPr>
      <p:grpSp>
        <p:nvGrpSpPr>
          <p:cNvPr id="6085" name="Google Shape;6085;p62"/>
          <p:cNvGrpSpPr/>
          <p:nvPr/>
        </p:nvGrpSpPr>
        <p:grpSpPr>
          <a:xfrm>
            <a:off x="787213" y="130520"/>
            <a:ext cx="8163194" cy="5012974"/>
            <a:chOff x="787213" y="130520"/>
            <a:chExt cx="8163194" cy="5012974"/>
          </a:xfrm>
        </p:grpSpPr>
        <p:sp>
          <p:nvSpPr>
            <p:cNvPr id="6086" name="Google Shape;6086;p62"/>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62"/>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62"/>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62"/>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62"/>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91" name="Google Shape;6091;p62"/>
            <p:cNvGrpSpPr/>
            <p:nvPr/>
          </p:nvGrpSpPr>
          <p:grpSpPr>
            <a:xfrm rot="-5400000">
              <a:off x="3654410" y="3725785"/>
              <a:ext cx="1019815" cy="944312"/>
              <a:chOff x="2113525" y="2880575"/>
              <a:chExt cx="609500" cy="564375"/>
            </a:xfrm>
          </p:grpSpPr>
          <p:sp>
            <p:nvSpPr>
              <p:cNvPr id="6092" name="Google Shape;6092;p6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6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6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6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6" name="Google Shape;6096;p62"/>
            <p:cNvGrpSpPr/>
            <p:nvPr/>
          </p:nvGrpSpPr>
          <p:grpSpPr>
            <a:xfrm rot="-5400000">
              <a:off x="7372398" y="-410563"/>
              <a:ext cx="349968" cy="2052568"/>
              <a:chOff x="1037125" y="2236325"/>
              <a:chExt cx="149100" cy="874475"/>
            </a:xfrm>
          </p:grpSpPr>
          <p:sp>
            <p:nvSpPr>
              <p:cNvPr id="6097" name="Google Shape;6097;p6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6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6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6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6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6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6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6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6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6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6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6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6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6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6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6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6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6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6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6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6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6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6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6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6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6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6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6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6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6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6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6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6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6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6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6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3" name="Google Shape;6133;p62"/>
            <p:cNvGrpSpPr/>
            <p:nvPr/>
          </p:nvGrpSpPr>
          <p:grpSpPr>
            <a:xfrm>
              <a:off x="787213" y="130520"/>
              <a:ext cx="1908399" cy="2002309"/>
              <a:chOff x="1978188" y="2669546"/>
              <a:chExt cx="1908399" cy="2002309"/>
            </a:xfrm>
          </p:grpSpPr>
          <p:sp>
            <p:nvSpPr>
              <p:cNvPr id="6134" name="Google Shape;6134;p62"/>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62"/>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36" name="Google Shape;6136;p62"/>
              <p:cNvGrpSpPr/>
              <p:nvPr/>
            </p:nvGrpSpPr>
            <p:grpSpPr>
              <a:xfrm rot="-5400000">
                <a:off x="2322724" y="3120894"/>
                <a:ext cx="1236640" cy="1210852"/>
                <a:chOff x="236475" y="527300"/>
                <a:chExt cx="1124525" cy="1101075"/>
              </a:xfrm>
            </p:grpSpPr>
            <p:sp>
              <p:nvSpPr>
                <p:cNvPr id="6137" name="Google Shape;6137;p6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6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6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6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6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6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6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6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6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6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6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6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6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6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6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6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6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6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6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6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6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6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6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6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6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6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6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6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6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6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6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6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6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6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6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6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6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6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6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6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6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6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6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6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6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6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6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6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6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6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6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6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6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6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6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6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6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6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6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6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6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6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6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6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6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6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6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6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6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6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6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6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6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6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6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6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6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6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6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6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6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6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6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6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6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6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6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6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6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6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6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6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6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6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6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6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6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6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6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6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6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6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6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6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6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6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6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6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6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6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6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6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6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6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6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6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6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6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6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6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6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6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6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6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6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6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6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6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6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6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6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6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6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6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6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6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6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6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6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6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6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6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6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6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6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6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6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6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6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6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6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6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6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6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6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6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6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6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6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6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6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6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6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6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6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6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6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6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6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6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6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6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6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6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6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6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6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6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6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6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6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6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6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6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6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6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6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6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6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6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6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6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6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6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6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6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6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6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6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6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6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6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6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6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6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6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6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6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6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6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6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6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6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6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6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6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6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6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6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6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6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6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6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6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6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6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6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6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6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6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6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6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6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6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6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6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6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6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6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6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6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6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6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6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6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6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3" name="Google Shape;6383;p6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6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6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6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6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6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6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6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6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6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6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6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6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6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6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6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6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6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6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6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6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6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6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6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6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6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6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6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6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6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6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6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6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6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6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6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6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6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6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6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6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6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6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6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6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6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6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6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6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6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6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6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6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6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6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6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6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6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6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6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6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6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6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6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6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6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6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6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6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6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6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6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6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6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6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6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6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6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6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6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6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6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6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6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7" name="Google Shape;6467;p6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6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6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6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6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6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6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6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6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6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6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6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6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6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6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6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6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6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6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6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6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6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6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6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6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6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6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6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6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6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6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6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6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6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6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6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6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6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6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6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6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6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6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6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6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6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6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6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6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6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6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6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6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6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6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6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6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6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6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6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6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6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6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6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6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6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6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6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6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6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6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6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6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6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6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6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6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6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6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6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6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6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6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6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6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6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6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6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6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6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6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6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6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6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6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6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6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6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6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6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6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6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6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6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6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6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6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6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6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6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6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6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6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6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6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6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6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6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6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6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6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6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6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6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6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6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6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6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6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6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6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6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6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6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6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6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6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6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6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6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6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6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6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6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6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6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6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6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6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6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6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6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6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6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6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6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6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6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6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6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6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6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6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6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6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6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6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6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6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6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6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6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6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6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6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6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6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6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6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6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6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6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6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6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6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6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6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6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6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6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6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6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6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6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6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6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6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6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6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6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6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6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6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6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6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6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6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6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6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6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6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6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6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6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6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6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6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6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6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6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6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6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6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6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6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6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6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6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6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6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6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6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6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6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6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6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6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6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6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6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6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6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6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6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6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6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6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6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6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6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6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6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6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6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6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6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6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6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6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6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6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6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6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6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6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6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6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6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6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6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6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6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6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6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6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6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6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6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6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6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6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6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6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6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6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6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6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6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6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6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6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6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6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6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6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6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6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6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6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6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6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6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6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6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6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6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6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6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6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6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6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6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6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6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6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6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6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6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6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6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6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6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6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6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6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6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6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6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6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6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6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6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6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6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6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6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6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6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6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6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6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6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6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6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6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6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6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6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6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6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6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6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6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6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6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6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6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6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6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6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6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6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6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6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6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6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6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6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6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6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6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6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6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6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6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6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6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6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6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6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6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6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6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6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6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6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6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6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6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6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6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6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6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6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6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6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6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6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6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6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6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6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6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6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871" name="Google Shape;6871;p62"/>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62"/>
          <p:cNvSpPr txBox="1"/>
          <p:nvPr>
            <p:ph type="title"/>
          </p:nvPr>
        </p:nvSpPr>
        <p:spPr>
          <a:xfrm>
            <a:off x="2622900" y="2942760"/>
            <a:ext cx="3898200" cy="33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873" name="Google Shape;6873;p62"/>
          <p:cNvSpPr txBox="1"/>
          <p:nvPr>
            <p:ph idx="1" type="subTitle"/>
          </p:nvPr>
        </p:nvSpPr>
        <p:spPr>
          <a:xfrm>
            <a:off x="1836750" y="1863848"/>
            <a:ext cx="5470500" cy="99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6874" name="Shape 6874"/>
        <p:cNvGrpSpPr/>
        <p:nvPr/>
      </p:nvGrpSpPr>
      <p:grpSpPr>
        <a:xfrm>
          <a:off x="0" y="0"/>
          <a:ext cx="0" cy="0"/>
          <a:chOff x="0" y="0"/>
          <a:chExt cx="0" cy="0"/>
        </a:xfrm>
      </p:grpSpPr>
      <p:sp>
        <p:nvSpPr>
          <p:cNvPr id="6875" name="Google Shape;6875;p63"/>
          <p:cNvSpPr txBox="1"/>
          <p:nvPr>
            <p:ph type="title"/>
          </p:nvPr>
        </p:nvSpPr>
        <p:spPr>
          <a:xfrm>
            <a:off x="5563500" y="2355825"/>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76" name="Google Shape;6876;p63"/>
          <p:cNvSpPr txBox="1"/>
          <p:nvPr>
            <p:ph idx="1" type="body"/>
          </p:nvPr>
        </p:nvSpPr>
        <p:spPr>
          <a:xfrm>
            <a:off x="5563500" y="3189825"/>
            <a:ext cx="2808000" cy="1230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6877" name="Shape 6877"/>
        <p:cNvGrpSpPr/>
        <p:nvPr/>
      </p:nvGrpSpPr>
      <p:grpSpPr>
        <a:xfrm>
          <a:off x="0" y="0"/>
          <a:ext cx="0" cy="0"/>
          <a:chOff x="0" y="0"/>
          <a:chExt cx="0" cy="0"/>
        </a:xfrm>
      </p:grpSpPr>
      <p:sp>
        <p:nvSpPr>
          <p:cNvPr id="6878" name="Google Shape;6878;p64"/>
          <p:cNvSpPr txBox="1"/>
          <p:nvPr>
            <p:ph type="title"/>
          </p:nvPr>
        </p:nvSpPr>
        <p:spPr>
          <a:xfrm>
            <a:off x="762900" y="2355825"/>
            <a:ext cx="2808000" cy="755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1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879" name="Google Shape;6879;p64"/>
          <p:cNvSpPr txBox="1"/>
          <p:nvPr>
            <p:ph idx="1" type="body"/>
          </p:nvPr>
        </p:nvSpPr>
        <p:spPr>
          <a:xfrm>
            <a:off x="762900" y="3189825"/>
            <a:ext cx="2808000" cy="1230300"/>
          </a:xfrm>
          <a:prstGeom prst="rect">
            <a:avLst/>
          </a:prstGeom>
          <a:noFill/>
          <a:ln>
            <a:noFill/>
          </a:ln>
        </p:spPr>
        <p:txBody>
          <a:bodyPr anchorCtr="0" anchor="t"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1600"/>
              </a:spcBef>
              <a:spcAft>
                <a:spcPts val="0"/>
              </a:spcAft>
              <a:buSzPts val="1400"/>
              <a:buChar char="○"/>
              <a:defRPr/>
            </a:lvl2pPr>
            <a:lvl3pPr indent="-317500" lvl="2" marL="1371600" algn="r">
              <a:lnSpc>
                <a:spcPct val="100000"/>
              </a:lnSpc>
              <a:spcBef>
                <a:spcPts val="1600"/>
              </a:spcBef>
              <a:spcAft>
                <a:spcPts val="0"/>
              </a:spcAft>
              <a:buSzPts val="1400"/>
              <a:buChar char="■"/>
              <a:defRPr/>
            </a:lvl3pPr>
            <a:lvl4pPr indent="-317500" lvl="3" marL="1828800" algn="r">
              <a:lnSpc>
                <a:spcPct val="100000"/>
              </a:lnSpc>
              <a:spcBef>
                <a:spcPts val="1600"/>
              </a:spcBef>
              <a:spcAft>
                <a:spcPts val="0"/>
              </a:spcAft>
              <a:buSzPts val="1400"/>
              <a:buChar char="●"/>
              <a:defRPr/>
            </a:lvl4pPr>
            <a:lvl5pPr indent="-317500" lvl="4" marL="2286000" algn="r">
              <a:lnSpc>
                <a:spcPct val="100000"/>
              </a:lnSpc>
              <a:spcBef>
                <a:spcPts val="1600"/>
              </a:spcBef>
              <a:spcAft>
                <a:spcPts val="0"/>
              </a:spcAft>
              <a:buSzPts val="1400"/>
              <a:buChar char="○"/>
              <a:defRPr/>
            </a:lvl5pPr>
            <a:lvl6pPr indent="-317500" lvl="5" marL="2743200" algn="r">
              <a:lnSpc>
                <a:spcPct val="100000"/>
              </a:lnSpc>
              <a:spcBef>
                <a:spcPts val="1600"/>
              </a:spcBef>
              <a:spcAft>
                <a:spcPts val="0"/>
              </a:spcAft>
              <a:buSzPts val="1400"/>
              <a:buChar char="■"/>
              <a:defRPr/>
            </a:lvl6pPr>
            <a:lvl7pPr indent="-317500" lvl="6" marL="3200400" algn="r">
              <a:lnSpc>
                <a:spcPct val="100000"/>
              </a:lnSpc>
              <a:spcBef>
                <a:spcPts val="1600"/>
              </a:spcBef>
              <a:spcAft>
                <a:spcPts val="0"/>
              </a:spcAft>
              <a:buSzPts val="1400"/>
              <a:buChar char="●"/>
              <a:defRPr/>
            </a:lvl7pPr>
            <a:lvl8pPr indent="-317500" lvl="7" marL="3657600" algn="r">
              <a:lnSpc>
                <a:spcPct val="100000"/>
              </a:lnSpc>
              <a:spcBef>
                <a:spcPts val="1600"/>
              </a:spcBef>
              <a:spcAft>
                <a:spcPts val="0"/>
              </a:spcAft>
              <a:buSzPts val="1400"/>
              <a:buChar char="○"/>
              <a:defRPr/>
            </a:lvl8pPr>
            <a:lvl9pPr indent="-317500" lvl="8" marL="4114800" algn="r">
              <a:lnSpc>
                <a:spcPct val="100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2539" name="Shape 2539"/>
        <p:cNvGrpSpPr/>
        <p:nvPr/>
      </p:nvGrpSpPr>
      <p:grpSpPr>
        <a:xfrm>
          <a:off x="0" y="0"/>
          <a:ext cx="0" cy="0"/>
          <a:chOff x="0" y="0"/>
          <a:chExt cx="0" cy="0"/>
        </a:xfrm>
      </p:grpSpPr>
      <p:sp>
        <p:nvSpPr>
          <p:cNvPr id="2540" name="Google Shape;2540;p47"/>
          <p:cNvSpPr txBox="1"/>
          <p:nvPr>
            <p:ph type="title"/>
          </p:nvPr>
        </p:nvSpPr>
        <p:spPr>
          <a:xfrm>
            <a:off x="158725" y="810277"/>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41" name="Google Shape;2541;p47"/>
          <p:cNvSpPr txBox="1"/>
          <p:nvPr>
            <p:ph idx="2" type="title"/>
          </p:nvPr>
        </p:nvSpPr>
        <p:spPr>
          <a:xfrm>
            <a:off x="1642650" y="635805"/>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42" name="Google Shape;2542;p47"/>
          <p:cNvSpPr txBox="1"/>
          <p:nvPr>
            <p:ph idx="1" type="subTitle"/>
          </p:nvPr>
        </p:nvSpPr>
        <p:spPr>
          <a:xfrm>
            <a:off x="1642650" y="969270"/>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3" name="Google Shape;2543;p47"/>
          <p:cNvSpPr txBox="1"/>
          <p:nvPr>
            <p:ph idx="3" type="title"/>
          </p:nvPr>
        </p:nvSpPr>
        <p:spPr>
          <a:xfrm>
            <a:off x="158725" y="1913852"/>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44" name="Google Shape;2544;p47"/>
          <p:cNvSpPr txBox="1"/>
          <p:nvPr>
            <p:ph idx="4" type="title"/>
          </p:nvPr>
        </p:nvSpPr>
        <p:spPr>
          <a:xfrm>
            <a:off x="1642650" y="1739379"/>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45" name="Google Shape;2545;p47"/>
          <p:cNvSpPr txBox="1"/>
          <p:nvPr>
            <p:ph idx="5" type="subTitle"/>
          </p:nvPr>
        </p:nvSpPr>
        <p:spPr>
          <a:xfrm>
            <a:off x="1642650" y="2072845"/>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6" name="Google Shape;2546;p47"/>
          <p:cNvSpPr txBox="1"/>
          <p:nvPr>
            <p:ph idx="6" type="title"/>
          </p:nvPr>
        </p:nvSpPr>
        <p:spPr>
          <a:xfrm>
            <a:off x="158725" y="3017427"/>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47" name="Google Shape;2547;p47"/>
          <p:cNvSpPr txBox="1"/>
          <p:nvPr>
            <p:ph idx="7" type="title"/>
          </p:nvPr>
        </p:nvSpPr>
        <p:spPr>
          <a:xfrm>
            <a:off x="1642650" y="2842955"/>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48" name="Google Shape;2548;p47"/>
          <p:cNvSpPr txBox="1"/>
          <p:nvPr>
            <p:ph idx="8" type="subTitle"/>
          </p:nvPr>
        </p:nvSpPr>
        <p:spPr>
          <a:xfrm>
            <a:off x="1642650" y="3176420"/>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9" name="Google Shape;2549;p47"/>
          <p:cNvSpPr txBox="1"/>
          <p:nvPr>
            <p:ph idx="9" type="title"/>
          </p:nvPr>
        </p:nvSpPr>
        <p:spPr>
          <a:xfrm>
            <a:off x="4614421" y="1576143"/>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50" name="Google Shape;2550;p47"/>
          <p:cNvSpPr txBox="1"/>
          <p:nvPr>
            <p:ph idx="13" type="title"/>
          </p:nvPr>
        </p:nvSpPr>
        <p:spPr>
          <a:xfrm>
            <a:off x="6098346" y="1401670"/>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51" name="Google Shape;2551;p47"/>
          <p:cNvSpPr txBox="1"/>
          <p:nvPr>
            <p:ph idx="14" type="subTitle"/>
          </p:nvPr>
        </p:nvSpPr>
        <p:spPr>
          <a:xfrm>
            <a:off x="6098346" y="1735136"/>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2" name="Google Shape;2552;p47"/>
          <p:cNvSpPr txBox="1"/>
          <p:nvPr>
            <p:ph idx="15" type="title"/>
          </p:nvPr>
        </p:nvSpPr>
        <p:spPr>
          <a:xfrm>
            <a:off x="4614421" y="2679718"/>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53" name="Google Shape;2553;p47"/>
          <p:cNvSpPr txBox="1"/>
          <p:nvPr>
            <p:ph idx="16" type="title"/>
          </p:nvPr>
        </p:nvSpPr>
        <p:spPr>
          <a:xfrm>
            <a:off x="6098346" y="2505245"/>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54" name="Google Shape;2554;p47"/>
          <p:cNvSpPr txBox="1"/>
          <p:nvPr>
            <p:ph idx="17" type="subTitle"/>
          </p:nvPr>
        </p:nvSpPr>
        <p:spPr>
          <a:xfrm>
            <a:off x="6098346" y="2838711"/>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5" name="Google Shape;2555;p47"/>
          <p:cNvSpPr txBox="1"/>
          <p:nvPr>
            <p:ph idx="18" type="title"/>
          </p:nvPr>
        </p:nvSpPr>
        <p:spPr>
          <a:xfrm>
            <a:off x="4614421" y="3783293"/>
            <a:ext cx="1320300" cy="54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2556" name="Google Shape;2556;p47"/>
          <p:cNvSpPr txBox="1"/>
          <p:nvPr>
            <p:ph idx="19" type="title"/>
          </p:nvPr>
        </p:nvSpPr>
        <p:spPr>
          <a:xfrm>
            <a:off x="6098346" y="3608820"/>
            <a:ext cx="2808000" cy="412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557" name="Google Shape;2557;p47"/>
          <p:cNvSpPr txBox="1"/>
          <p:nvPr>
            <p:ph idx="20" type="subTitle"/>
          </p:nvPr>
        </p:nvSpPr>
        <p:spPr>
          <a:xfrm>
            <a:off x="6098346" y="3942286"/>
            <a:ext cx="2464800" cy="541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6880" name="Shape 6880"/>
        <p:cNvGrpSpPr/>
        <p:nvPr/>
      </p:nvGrpSpPr>
      <p:grpSpPr>
        <a:xfrm>
          <a:off x="0" y="0"/>
          <a:ext cx="0" cy="0"/>
          <a:chOff x="0" y="0"/>
          <a:chExt cx="0" cy="0"/>
        </a:xfrm>
      </p:grpSpPr>
      <p:sp>
        <p:nvSpPr>
          <p:cNvPr id="6881" name="Google Shape;6881;p65"/>
          <p:cNvSpPr txBox="1"/>
          <p:nvPr>
            <p:ph type="title"/>
          </p:nvPr>
        </p:nvSpPr>
        <p:spPr>
          <a:xfrm>
            <a:off x="987275" y="24448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882" name="Google Shape;6882;p65"/>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883" name="Google Shape;6883;p65"/>
          <p:cNvSpPr txBox="1"/>
          <p:nvPr>
            <p:ph idx="1" type="subTitle"/>
          </p:nvPr>
        </p:nvSpPr>
        <p:spPr>
          <a:xfrm>
            <a:off x="987275" y="3239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84" name="Google Shape;6884;p65"/>
          <p:cNvSpPr txBox="1"/>
          <p:nvPr>
            <p:ph idx="3" type="title"/>
          </p:nvPr>
        </p:nvSpPr>
        <p:spPr>
          <a:xfrm>
            <a:off x="3590850" y="24448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885" name="Google Shape;6885;p65"/>
          <p:cNvSpPr txBox="1"/>
          <p:nvPr>
            <p:ph idx="4" type="subTitle"/>
          </p:nvPr>
        </p:nvSpPr>
        <p:spPr>
          <a:xfrm>
            <a:off x="3590850" y="3239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86" name="Google Shape;6886;p65"/>
          <p:cNvSpPr txBox="1"/>
          <p:nvPr>
            <p:ph idx="5" type="title"/>
          </p:nvPr>
        </p:nvSpPr>
        <p:spPr>
          <a:xfrm>
            <a:off x="6194425" y="24448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887" name="Google Shape;6887;p65"/>
          <p:cNvSpPr txBox="1"/>
          <p:nvPr>
            <p:ph idx="6" type="subTitle"/>
          </p:nvPr>
        </p:nvSpPr>
        <p:spPr>
          <a:xfrm>
            <a:off x="6194425" y="3239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88" name="Google Shape;6888;p65"/>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89" name="Google Shape;6889;p65"/>
          <p:cNvGrpSpPr/>
          <p:nvPr/>
        </p:nvGrpSpPr>
        <p:grpSpPr>
          <a:xfrm rot="5400000">
            <a:off x="1867712" y="3618267"/>
            <a:ext cx="349968" cy="2052568"/>
            <a:chOff x="1037125" y="2236325"/>
            <a:chExt cx="149100" cy="874475"/>
          </a:xfrm>
        </p:grpSpPr>
        <p:sp>
          <p:nvSpPr>
            <p:cNvPr id="6890" name="Google Shape;6890;p6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6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6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6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6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6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6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6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6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6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6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6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6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6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6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6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6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6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6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6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6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6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6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6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6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6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6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6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6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6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6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6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6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6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6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6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26" name="Google Shape;6926;p65"/>
          <p:cNvGrpSpPr/>
          <p:nvPr/>
        </p:nvGrpSpPr>
        <p:grpSpPr>
          <a:xfrm rot="1396384">
            <a:off x="8222287" y="-600066"/>
            <a:ext cx="1908331" cy="2002239"/>
            <a:chOff x="1978188" y="2669546"/>
            <a:chExt cx="1908399" cy="2002309"/>
          </a:xfrm>
        </p:grpSpPr>
        <p:sp>
          <p:nvSpPr>
            <p:cNvPr id="6927" name="Google Shape;6927;p65"/>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65"/>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6929" name="Shape 6929"/>
        <p:cNvGrpSpPr/>
        <p:nvPr/>
      </p:nvGrpSpPr>
      <p:grpSpPr>
        <a:xfrm>
          <a:off x="0" y="0"/>
          <a:ext cx="0" cy="0"/>
          <a:chOff x="0" y="0"/>
          <a:chExt cx="0" cy="0"/>
        </a:xfrm>
      </p:grpSpPr>
      <p:sp>
        <p:nvSpPr>
          <p:cNvPr id="6930" name="Google Shape;6930;p66"/>
          <p:cNvSpPr txBox="1"/>
          <p:nvPr>
            <p:ph type="title"/>
          </p:nvPr>
        </p:nvSpPr>
        <p:spPr>
          <a:xfrm>
            <a:off x="545050" y="2722525"/>
            <a:ext cx="1824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931" name="Google Shape;6931;p66"/>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932" name="Google Shape;6932;p66"/>
          <p:cNvSpPr txBox="1"/>
          <p:nvPr>
            <p:ph idx="1" type="subTitle"/>
          </p:nvPr>
        </p:nvSpPr>
        <p:spPr>
          <a:xfrm>
            <a:off x="545050" y="3440725"/>
            <a:ext cx="1824000" cy="5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33" name="Google Shape;6933;p66"/>
          <p:cNvSpPr txBox="1"/>
          <p:nvPr>
            <p:ph idx="3" type="title"/>
          </p:nvPr>
        </p:nvSpPr>
        <p:spPr>
          <a:xfrm>
            <a:off x="2621690" y="2722525"/>
            <a:ext cx="1824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934" name="Google Shape;6934;p66"/>
          <p:cNvSpPr txBox="1"/>
          <p:nvPr>
            <p:ph idx="4" type="subTitle"/>
          </p:nvPr>
        </p:nvSpPr>
        <p:spPr>
          <a:xfrm>
            <a:off x="2621690" y="3440725"/>
            <a:ext cx="1824000" cy="5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35" name="Google Shape;6935;p66"/>
          <p:cNvSpPr txBox="1"/>
          <p:nvPr>
            <p:ph idx="5" type="title"/>
          </p:nvPr>
        </p:nvSpPr>
        <p:spPr>
          <a:xfrm>
            <a:off x="4698330" y="2722525"/>
            <a:ext cx="1824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936" name="Google Shape;6936;p66"/>
          <p:cNvSpPr txBox="1"/>
          <p:nvPr>
            <p:ph idx="6" type="subTitle"/>
          </p:nvPr>
        </p:nvSpPr>
        <p:spPr>
          <a:xfrm>
            <a:off x="4698330" y="3440725"/>
            <a:ext cx="1824000" cy="5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937" name="Google Shape;6937;p66"/>
          <p:cNvGrpSpPr/>
          <p:nvPr/>
        </p:nvGrpSpPr>
        <p:grpSpPr>
          <a:xfrm rot="5400000">
            <a:off x="7942737" y="3821317"/>
            <a:ext cx="349968" cy="2052568"/>
            <a:chOff x="1037125" y="2236325"/>
            <a:chExt cx="149100" cy="874475"/>
          </a:xfrm>
        </p:grpSpPr>
        <p:sp>
          <p:nvSpPr>
            <p:cNvPr id="6938" name="Google Shape;6938;p6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6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6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6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6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6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6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6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6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6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6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6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6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6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6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6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6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6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6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6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6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6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6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6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6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6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6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6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6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6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6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6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6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6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6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6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4" name="Google Shape;6974;p66"/>
          <p:cNvGrpSpPr/>
          <p:nvPr/>
        </p:nvGrpSpPr>
        <p:grpSpPr>
          <a:xfrm rot="1396384">
            <a:off x="-352463" y="-106016"/>
            <a:ext cx="1908331" cy="2002239"/>
            <a:chOff x="1978188" y="2669546"/>
            <a:chExt cx="1908399" cy="2002309"/>
          </a:xfrm>
        </p:grpSpPr>
        <p:sp>
          <p:nvSpPr>
            <p:cNvPr id="6975" name="Google Shape;6975;p6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6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77" name="Google Shape;6977;p66"/>
          <p:cNvSpPr txBox="1"/>
          <p:nvPr>
            <p:ph idx="7" type="title"/>
          </p:nvPr>
        </p:nvSpPr>
        <p:spPr>
          <a:xfrm>
            <a:off x="6774950" y="2722525"/>
            <a:ext cx="1824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978" name="Google Shape;6978;p66"/>
          <p:cNvSpPr txBox="1"/>
          <p:nvPr>
            <p:ph idx="8" type="subTitle"/>
          </p:nvPr>
        </p:nvSpPr>
        <p:spPr>
          <a:xfrm>
            <a:off x="6774950" y="3440725"/>
            <a:ext cx="1824000" cy="54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79" name="Shape 6979"/>
        <p:cNvGrpSpPr/>
        <p:nvPr/>
      </p:nvGrpSpPr>
      <p:grpSpPr>
        <a:xfrm>
          <a:off x="0" y="0"/>
          <a:ext cx="0" cy="0"/>
          <a:chOff x="0" y="0"/>
          <a:chExt cx="0" cy="0"/>
        </a:xfrm>
      </p:grpSpPr>
      <p:sp>
        <p:nvSpPr>
          <p:cNvPr id="6980" name="Google Shape;6980;p67"/>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981" name="Google Shape;6981;p67"/>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82" name="Google Shape;6982;p67"/>
          <p:cNvGrpSpPr/>
          <p:nvPr/>
        </p:nvGrpSpPr>
        <p:grpSpPr>
          <a:xfrm>
            <a:off x="753099" y="1283617"/>
            <a:ext cx="349968" cy="2052568"/>
            <a:chOff x="1037125" y="2236325"/>
            <a:chExt cx="149100" cy="874475"/>
          </a:xfrm>
        </p:grpSpPr>
        <p:sp>
          <p:nvSpPr>
            <p:cNvPr id="6983" name="Google Shape;6983;p6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6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6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6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6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6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6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6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6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6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6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6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6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6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6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6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6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6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6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6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6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6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6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6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6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6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6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6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6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6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6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6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6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6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6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6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19" name="Shape 7019"/>
        <p:cNvGrpSpPr/>
        <p:nvPr/>
      </p:nvGrpSpPr>
      <p:grpSpPr>
        <a:xfrm>
          <a:off x="0" y="0"/>
          <a:ext cx="0" cy="0"/>
          <a:chOff x="0" y="0"/>
          <a:chExt cx="0" cy="0"/>
        </a:xfrm>
      </p:grpSpPr>
      <p:sp>
        <p:nvSpPr>
          <p:cNvPr id="7020" name="Google Shape;7020;p68"/>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021" name="Google Shape;7021;p68"/>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2" name="Google Shape;7022;p68"/>
          <p:cNvGrpSpPr/>
          <p:nvPr/>
        </p:nvGrpSpPr>
        <p:grpSpPr>
          <a:xfrm>
            <a:off x="8603299" y="1236892"/>
            <a:ext cx="349968" cy="2052568"/>
            <a:chOff x="1037125" y="2236325"/>
            <a:chExt cx="149100" cy="874475"/>
          </a:xfrm>
        </p:grpSpPr>
        <p:sp>
          <p:nvSpPr>
            <p:cNvPr id="7023" name="Google Shape;7023;p68"/>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68"/>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68"/>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68"/>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68"/>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68"/>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68"/>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68"/>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68"/>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68"/>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68"/>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68"/>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68"/>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68"/>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68"/>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68"/>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68"/>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68"/>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68"/>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68"/>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68"/>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68"/>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68"/>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68"/>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68"/>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68"/>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68"/>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68"/>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68"/>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68"/>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68"/>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68"/>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68"/>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68"/>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68"/>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68"/>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59" name="Shape 7059"/>
        <p:cNvGrpSpPr/>
        <p:nvPr/>
      </p:nvGrpSpPr>
      <p:grpSpPr>
        <a:xfrm>
          <a:off x="0" y="0"/>
          <a:ext cx="0" cy="0"/>
          <a:chOff x="0" y="0"/>
          <a:chExt cx="0" cy="0"/>
        </a:xfrm>
      </p:grpSpPr>
      <p:sp>
        <p:nvSpPr>
          <p:cNvPr id="7060" name="Google Shape;7060;p69"/>
          <p:cNvSpPr txBox="1"/>
          <p:nvPr>
            <p:ph type="title"/>
          </p:nvPr>
        </p:nvSpPr>
        <p:spPr>
          <a:xfrm>
            <a:off x="987275" y="1418607"/>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61" name="Google Shape;7061;p69"/>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062" name="Google Shape;7062;p69"/>
          <p:cNvSpPr txBox="1"/>
          <p:nvPr>
            <p:ph idx="1" type="subTitle"/>
          </p:nvPr>
        </p:nvSpPr>
        <p:spPr>
          <a:xfrm>
            <a:off x="987275" y="2136807"/>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63" name="Google Shape;7063;p69"/>
          <p:cNvSpPr txBox="1"/>
          <p:nvPr>
            <p:ph idx="3" type="title"/>
          </p:nvPr>
        </p:nvSpPr>
        <p:spPr>
          <a:xfrm>
            <a:off x="3590850" y="1418607"/>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64" name="Google Shape;7064;p69"/>
          <p:cNvSpPr txBox="1"/>
          <p:nvPr>
            <p:ph idx="4" type="subTitle"/>
          </p:nvPr>
        </p:nvSpPr>
        <p:spPr>
          <a:xfrm>
            <a:off x="3590850" y="2136807"/>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65" name="Google Shape;7065;p69"/>
          <p:cNvSpPr txBox="1"/>
          <p:nvPr>
            <p:ph idx="5" type="title"/>
          </p:nvPr>
        </p:nvSpPr>
        <p:spPr>
          <a:xfrm>
            <a:off x="6194425" y="1418607"/>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66" name="Google Shape;7066;p69"/>
          <p:cNvSpPr txBox="1"/>
          <p:nvPr>
            <p:ph idx="6" type="subTitle"/>
          </p:nvPr>
        </p:nvSpPr>
        <p:spPr>
          <a:xfrm>
            <a:off x="6194425" y="2136807"/>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067" name="Google Shape;7067;p69"/>
          <p:cNvGrpSpPr/>
          <p:nvPr/>
        </p:nvGrpSpPr>
        <p:grpSpPr>
          <a:xfrm rot="1396384">
            <a:off x="-981863" y="-430891"/>
            <a:ext cx="1908331" cy="2002239"/>
            <a:chOff x="1978188" y="2669546"/>
            <a:chExt cx="1908399" cy="2002309"/>
          </a:xfrm>
        </p:grpSpPr>
        <p:sp>
          <p:nvSpPr>
            <p:cNvPr id="7068" name="Google Shape;7068;p6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6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70" name="Google Shape;7070;p69"/>
          <p:cNvSpPr txBox="1"/>
          <p:nvPr>
            <p:ph idx="7" type="title"/>
          </p:nvPr>
        </p:nvSpPr>
        <p:spPr>
          <a:xfrm>
            <a:off x="987275" y="32820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71" name="Google Shape;7071;p69"/>
          <p:cNvSpPr txBox="1"/>
          <p:nvPr>
            <p:ph idx="8" type="subTitle"/>
          </p:nvPr>
        </p:nvSpPr>
        <p:spPr>
          <a:xfrm>
            <a:off x="987275" y="4000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72" name="Google Shape;7072;p69"/>
          <p:cNvSpPr txBox="1"/>
          <p:nvPr>
            <p:ph idx="9" type="title"/>
          </p:nvPr>
        </p:nvSpPr>
        <p:spPr>
          <a:xfrm>
            <a:off x="3590850" y="32820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73" name="Google Shape;7073;p69"/>
          <p:cNvSpPr txBox="1"/>
          <p:nvPr>
            <p:ph idx="13" type="subTitle"/>
          </p:nvPr>
        </p:nvSpPr>
        <p:spPr>
          <a:xfrm>
            <a:off x="3590850" y="4000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74" name="Google Shape;7074;p69"/>
          <p:cNvSpPr txBox="1"/>
          <p:nvPr>
            <p:ph idx="14" type="title"/>
          </p:nvPr>
        </p:nvSpPr>
        <p:spPr>
          <a:xfrm>
            <a:off x="6194425" y="3282000"/>
            <a:ext cx="19623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600"/>
              <a:buNone/>
              <a:defRPr sz="16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p:txBody>
      </p:sp>
      <p:sp>
        <p:nvSpPr>
          <p:cNvPr id="7075" name="Google Shape;7075;p69"/>
          <p:cNvSpPr txBox="1"/>
          <p:nvPr>
            <p:ph idx="15" type="subTitle"/>
          </p:nvPr>
        </p:nvSpPr>
        <p:spPr>
          <a:xfrm>
            <a:off x="6194425" y="4000200"/>
            <a:ext cx="19623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4">
    <p:spTree>
      <p:nvGrpSpPr>
        <p:cNvPr id="7076" name="Shape 7076"/>
        <p:cNvGrpSpPr/>
        <p:nvPr/>
      </p:nvGrpSpPr>
      <p:grpSpPr>
        <a:xfrm>
          <a:off x="0" y="0"/>
          <a:ext cx="0" cy="0"/>
          <a:chOff x="0" y="0"/>
          <a:chExt cx="0" cy="0"/>
        </a:xfrm>
      </p:grpSpPr>
      <p:sp>
        <p:nvSpPr>
          <p:cNvPr id="7077" name="Google Shape;7077;g250cdd6085a_0_7138"/>
          <p:cNvSpPr txBox="1"/>
          <p:nvPr>
            <p:ph type="title"/>
          </p:nvPr>
        </p:nvSpPr>
        <p:spPr>
          <a:xfrm>
            <a:off x="914050" y="14354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078" name="Google Shape;7078;g250cdd6085a_0_7138"/>
          <p:cNvSpPr txBox="1"/>
          <p:nvPr>
            <p:ph idx="1" type="body"/>
          </p:nvPr>
        </p:nvSpPr>
        <p:spPr>
          <a:xfrm>
            <a:off x="914050" y="2269400"/>
            <a:ext cx="2808000" cy="227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160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7079" name="Google Shape;7079;g250cdd6085a_0_7138"/>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5">
    <p:spTree>
      <p:nvGrpSpPr>
        <p:cNvPr id="7080" name="Shape 7080"/>
        <p:cNvGrpSpPr/>
        <p:nvPr/>
      </p:nvGrpSpPr>
      <p:grpSpPr>
        <a:xfrm>
          <a:off x="0" y="0"/>
          <a:ext cx="0" cy="0"/>
          <a:chOff x="0" y="0"/>
          <a:chExt cx="0" cy="0"/>
        </a:xfrm>
      </p:grpSpPr>
      <p:sp>
        <p:nvSpPr>
          <p:cNvPr id="7081" name="Google Shape;7081;g250cdd6085a_0_14283"/>
          <p:cNvSpPr txBox="1"/>
          <p:nvPr>
            <p:ph type="title"/>
          </p:nvPr>
        </p:nvSpPr>
        <p:spPr>
          <a:xfrm>
            <a:off x="914050" y="14354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082" name="Google Shape;7082;g250cdd6085a_0_14283"/>
          <p:cNvSpPr txBox="1"/>
          <p:nvPr>
            <p:ph idx="1" type="body"/>
          </p:nvPr>
        </p:nvSpPr>
        <p:spPr>
          <a:xfrm>
            <a:off x="914050" y="2269400"/>
            <a:ext cx="2808000" cy="227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a:lvl1pPr>
            <a:lvl2pPr indent="-317500" lvl="1" marL="914400" rtl="0" algn="l">
              <a:lnSpc>
                <a:spcPct val="100000"/>
              </a:lnSpc>
              <a:spcBef>
                <a:spcPts val="160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7083" name="Google Shape;7083;g250cdd6085a_0_14283"/>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2558" name="Shape 2558"/>
        <p:cNvGrpSpPr/>
        <p:nvPr/>
      </p:nvGrpSpPr>
      <p:grpSpPr>
        <a:xfrm>
          <a:off x="0" y="0"/>
          <a:ext cx="0" cy="0"/>
          <a:chOff x="0" y="0"/>
          <a:chExt cx="0" cy="0"/>
        </a:xfrm>
      </p:grpSpPr>
      <p:sp>
        <p:nvSpPr>
          <p:cNvPr id="2559" name="Google Shape;2559;p48"/>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560" name="Google Shape;2560;p48"/>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48"/>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48"/>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48"/>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4" name="Google Shape;2564;p48"/>
          <p:cNvGrpSpPr/>
          <p:nvPr/>
        </p:nvGrpSpPr>
        <p:grpSpPr>
          <a:xfrm rot="10800000">
            <a:off x="917904" y="2836990"/>
            <a:ext cx="274836" cy="1611920"/>
            <a:chOff x="4769975" y="2151700"/>
            <a:chExt cx="149100" cy="874475"/>
          </a:xfrm>
        </p:grpSpPr>
        <p:sp>
          <p:nvSpPr>
            <p:cNvPr id="2565" name="Google Shape;2565;p48"/>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48"/>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48"/>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48"/>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48"/>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48"/>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48"/>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48"/>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48"/>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48"/>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48"/>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48"/>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48"/>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48"/>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48"/>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48"/>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48"/>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48"/>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48"/>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48"/>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48"/>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48"/>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48"/>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48"/>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48"/>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48"/>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48"/>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48"/>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48"/>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48"/>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48"/>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48"/>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48"/>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8" name="Google Shape;2598;p48"/>
          <p:cNvGrpSpPr/>
          <p:nvPr/>
        </p:nvGrpSpPr>
        <p:grpSpPr>
          <a:xfrm rot="10800000">
            <a:off x="-581103" y="2160074"/>
            <a:ext cx="1299260" cy="1296418"/>
            <a:chOff x="6378300" y="2596400"/>
            <a:chExt cx="754375" cy="752725"/>
          </a:xfrm>
        </p:grpSpPr>
        <p:sp>
          <p:nvSpPr>
            <p:cNvPr id="2599" name="Google Shape;2599;p48"/>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48"/>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48"/>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48"/>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48"/>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48"/>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48"/>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48"/>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48"/>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48"/>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48"/>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48"/>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48"/>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48"/>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48"/>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48"/>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48"/>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48"/>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48"/>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48"/>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48"/>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48"/>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48"/>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48"/>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48"/>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48"/>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48"/>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48"/>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48"/>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48"/>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48"/>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48"/>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48"/>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48"/>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48"/>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48"/>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48"/>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48"/>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48"/>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48"/>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48"/>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48"/>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48"/>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48"/>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48"/>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48"/>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48"/>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48"/>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48"/>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48"/>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48"/>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48"/>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48"/>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48"/>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48"/>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48"/>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48"/>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48"/>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48"/>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48"/>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48"/>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48"/>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48"/>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48"/>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48"/>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48"/>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48"/>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48"/>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48"/>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48"/>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48"/>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48"/>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48"/>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48"/>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48"/>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48"/>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48"/>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48"/>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48"/>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48"/>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48"/>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48"/>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48"/>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48"/>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48"/>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48"/>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48"/>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48"/>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48"/>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48"/>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48"/>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48"/>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48"/>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48"/>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48"/>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48"/>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48"/>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48"/>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48"/>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48"/>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48"/>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48"/>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48"/>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48"/>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48"/>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48"/>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48"/>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48"/>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48"/>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48"/>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48"/>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48"/>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48"/>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48"/>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48"/>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48"/>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48"/>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48"/>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48"/>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48"/>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48"/>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48"/>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48"/>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48"/>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48"/>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48"/>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48"/>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48"/>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48"/>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48"/>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48"/>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48"/>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48"/>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48"/>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48"/>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48"/>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48"/>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48"/>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48"/>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48"/>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48"/>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48"/>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48"/>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48"/>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48"/>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48"/>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48"/>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48"/>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48"/>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48"/>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48"/>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48"/>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48"/>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48"/>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48"/>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48"/>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48"/>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48"/>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48"/>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48"/>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48"/>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48"/>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48"/>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48"/>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48"/>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48"/>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48"/>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48"/>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48"/>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48"/>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48"/>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48"/>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48"/>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48"/>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48"/>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48"/>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48"/>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48"/>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48"/>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48"/>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48"/>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48"/>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1" name="Google Shape;2781;p48"/>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48"/>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48"/>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48"/>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48"/>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86" name="Google Shape;2786;p48"/>
          <p:cNvGrpSpPr/>
          <p:nvPr/>
        </p:nvGrpSpPr>
        <p:grpSpPr>
          <a:xfrm>
            <a:off x="8245024" y="2271717"/>
            <a:ext cx="349968" cy="2052568"/>
            <a:chOff x="1037125" y="2236325"/>
            <a:chExt cx="149100" cy="874475"/>
          </a:xfrm>
        </p:grpSpPr>
        <p:sp>
          <p:nvSpPr>
            <p:cNvPr id="2787" name="Google Shape;2787;p48"/>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48"/>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48"/>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48"/>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48"/>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48"/>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48"/>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48"/>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48"/>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48"/>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48"/>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48"/>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48"/>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48"/>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48"/>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48"/>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48"/>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48"/>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48"/>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48"/>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48"/>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48"/>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48"/>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48"/>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48"/>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48"/>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48"/>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48"/>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48"/>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48"/>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48"/>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48"/>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48"/>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48"/>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48"/>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48"/>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3" name="Google Shape;2823;p48"/>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48"/>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5" name="Google Shape;2825;p48"/>
          <p:cNvGrpSpPr/>
          <p:nvPr/>
        </p:nvGrpSpPr>
        <p:grpSpPr>
          <a:xfrm>
            <a:off x="8471164" y="-89812"/>
            <a:ext cx="1236640" cy="1210852"/>
            <a:chOff x="236475" y="527300"/>
            <a:chExt cx="1124525" cy="1101075"/>
          </a:xfrm>
        </p:grpSpPr>
        <p:sp>
          <p:nvSpPr>
            <p:cNvPr id="2826" name="Google Shape;2826;p4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4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4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4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4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4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4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4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4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4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4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4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4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4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4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4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4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4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4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4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4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4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4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4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4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4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4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4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4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4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4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4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4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4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4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4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4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4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4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4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4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4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4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4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4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4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4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4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4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4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4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4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4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4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4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4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4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4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4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4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4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4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4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4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4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4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4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4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4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4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4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4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4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4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4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4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4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4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4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4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4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4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4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4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4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4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4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4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4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4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4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4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4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4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4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4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4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4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4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4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4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4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4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4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4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4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4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4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4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4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4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4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4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4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4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4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4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4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4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4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4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4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4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4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4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4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4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4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4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4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4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4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4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4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4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4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4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4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4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4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4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4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4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4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4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4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4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4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4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4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4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4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4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4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4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4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4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4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4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4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4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4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4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4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4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4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4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4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4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4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4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4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4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4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4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4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4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4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4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4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4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4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4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4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4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4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4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4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4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4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4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4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4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4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4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4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4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4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4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4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4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4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4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4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4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4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4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4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4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4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4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4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4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4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4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4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4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4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4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4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4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4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4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4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4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4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4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4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4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4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4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4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4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4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4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4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4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4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4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4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4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4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4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4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4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4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4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4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4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4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4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4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4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4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4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4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4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4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4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4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4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4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4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4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4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4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4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4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4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4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4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4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4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4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4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4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4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4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4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4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4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4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4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4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4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4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4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4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4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4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4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4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4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4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4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4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4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4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4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4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4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4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4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4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4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4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4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4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4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4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4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4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4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4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4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4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4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4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4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4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4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4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4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4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4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4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4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4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4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4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4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4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4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4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4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4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4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4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4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4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4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4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4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4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4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4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4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4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4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4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4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4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4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4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4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4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4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4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4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4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4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4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4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4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4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4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4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4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4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4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4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4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4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4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4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4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4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4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4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4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4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4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4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4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4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4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4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4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4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4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4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4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4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4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4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4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4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4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4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4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4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4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4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4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4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4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4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4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4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4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4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4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4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4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4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4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4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4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4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4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4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4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4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4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4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4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4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4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4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4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4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4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4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4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4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4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4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4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4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4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4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4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4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4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4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4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4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4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4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4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4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4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4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4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4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4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4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4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4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4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4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4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4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4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4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4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4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4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4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4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4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4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4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4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4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4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4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4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4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4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4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4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4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4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4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4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4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4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4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4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4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4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4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4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4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4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4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4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4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4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4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4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4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4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4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4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4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4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4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4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4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4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4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4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4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4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4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4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4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4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4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4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4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4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4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4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4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4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4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4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4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4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4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4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4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4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4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4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4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4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4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4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4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4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4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4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4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4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4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4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4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4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4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4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4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4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4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4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4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4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4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4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4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4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4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4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4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4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4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4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4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4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4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4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4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4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4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4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4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4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4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4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4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4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4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4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4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4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4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4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4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4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4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4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4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4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4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4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4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4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4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4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4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4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4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4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4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4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4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4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4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4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4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4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4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4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4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4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4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4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4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4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4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4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4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4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4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4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4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4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4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4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4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4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4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4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4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4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4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4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4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4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4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4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4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4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4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4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4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4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4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4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4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4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4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4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4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4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4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4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4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4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4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4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4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4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4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4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4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4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4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4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4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4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4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4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4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4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4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4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4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4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4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4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4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4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4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4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4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4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4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4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4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4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4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4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4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4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4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4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4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4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4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4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4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4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4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4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4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4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4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4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4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4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4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4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4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4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4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4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4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4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4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4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4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4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4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4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4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4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4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4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4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4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60" name="Shape 35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3561" name="Shape 3561"/>
        <p:cNvGrpSpPr/>
        <p:nvPr/>
      </p:nvGrpSpPr>
      <p:grpSpPr>
        <a:xfrm>
          <a:off x="0" y="0"/>
          <a:ext cx="0" cy="0"/>
          <a:chOff x="0" y="0"/>
          <a:chExt cx="0" cy="0"/>
        </a:xfrm>
      </p:grpSpPr>
      <p:sp>
        <p:nvSpPr>
          <p:cNvPr id="3562" name="Google Shape;3562;p50"/>
          <p:cNvSpPr txBox="1"/>
          <p:nvPr>
            <p:ph type="title"/>
          </p:nvPr>
        </p:nvSpPr>
        <p:spPr>
          <a:xfrm>
            <a:off x="5867050" y="16640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600"/>
              <a:buNone/>
              <a:defRPr sz="1600">
                <a:solidFill>
                  <a:schemeClr val="accent1"/>
                </a:solidFill>
              </a:defRPr>
            </a:lvl1pPr>
            <a:lvl2pPr lvl="1" algn="l">
              <a:lnSpc>
                <a:spcPct val="100000"/>
              </a:lnSpc>
              <a:spcBef>
                <a:spcPts val="0"/>
              </a:spcBef>
              <a:spcAft>
                <a:spcPts val="0"/>
              </a:spcAft>
              <a:buClr>
                <a:schemeClr val="accent1"/>
              </a:buClr>
              <a:buSzPts val="2400"/>
              <a:buNone/>
              <a:defRPr sz="2400">
                <a:solidFill>
                  <a:schemeClr val="accent1"/>
                </a:solidFill>
              </a:defRPr>
            </a:lvl2pPr>
            <a:lvl3pPr lvl="2" algn="l">
              <a:lnSpc>
                <a:spcPct val="100000"/>
              </a:lnSpc>
              <a:spcBef>
                <a:spcPts val="0"/>
              </a:spcBef>
              <a:spcAft>
                <a:spcPts val="0"/>
              </a:spcAft>
              <a:buClr>
                <a:schemeClr val="accent1"/>
              </a:buClr>
              <a:buSzPts val="2400"/>
              <a:buNone/>
              <a:defRPr sz="2400">
                <a:solidFill>
                  <a:schemeClr val="accent1"/>
                </a:solidFill>
              </a:defRPr>
            </a:lvl3pPr>
            <a:lvl4pPr lvl="3" algn="l">
              <a:lnSpc>
                <a:spcPct val="100000"/>
              </a:lnSpc>
              <a:spcBef>
                <a:spcPts val="0"/>
              </a:spcBef>
              <a:spcAft>
                <a:spcPts val="0"/>
              </a:spcAft>
              <a:buClr>
                <a:schemeClr val="accent1"/>
              </a:buClr>
              <a:buSzPts val="2400"/>
              <a:buNone/>
              <a:defRPr sz="2400">
                <a:solidFill>
                  <a:schemeClr val="accent1"/>
                </a:solidFill>
              </a:defRPr>
            </a:lvl4pPr>
            <a:lvl5pPr lvl="4" algn="l">
              <a:lnSpc>
                <a:spcPct val="100000"/>
              </a:lnSpc>
              <a:spcBef>
                <a:spcPts val="0"/>
              </a:spcBef>
              <a:spcAft>
                <a:spcPts val="0"/>
              </a:spcAft>
              <a:buClr>
                <a:schemeClr val="accent1"/>
              </a:buClr>
              <a:buSzPts val="2400"/>
              <a:buNone/>
              <a:defRPr sz="2400">
                <a:solidFill>
                  <a:schemeClr val="accent1"/>
                </a:solidFill>
              </a:defRPr>
            </a:lvl5pPr>
            <a:lvl6pPr lvl="5" algn="l">
              <a:lnSpc>
                <a:spcPct val="100000"/>
              </a:lnSpc>
              <a:spcBef>
                <a:spcPts val="0"/>
              </a:spcBef>
              <a:spcAft>
                <a:spcPts val="0"/>
              </a:spcAft>
              <a:buClr>
                <a:schemeClr val="accent1"/>
              </a:buClr>
              <a:buSzPts val="2400"/>
              <a:buNone/>
              <a:defRPr sz="2400">
                <a:solidFill>
                  <a:schemeClr val="accent1"/>
                </a:solidFill>
              </a:defRPr>
            </a:lvl6pPr>
            <a:lvl7pPr lvl="6" algn="l">
              <a:lnSpc>
                <a:spcPct val="100000"/>
              </a:lnSpc>
              <a:spcBef>
                <a:spcPts val="0"/>
              </a:spcBef>
              <a:spcAft>
                <a:spcPts val="0"/>
              </a:spcAft>
              <a:buClr>
                <a:schemeClr val="accent1"/>
              </a:buClr>
              <a:buSzPts val="2400"/>
              <a:buNone/>
              <a:defRPr sz="2400">
                <a:solidFill>
                  <a:schemeClr val="accent1"/>
                </a:solidFill>
              </a:defRPr>
            </a:lvl7pPr>
            <a:lvl8pPr lvl="7" algn="l">
              <a:lnSpc>
                <a:spcPct val="100000"/>
              </a:lnSpc>
              <a:spcBef>
                <a:spcPts val="0"/>
              </a:spcBef>
              <a:spcAft>
                <a:spcPts val="0"/>
              </a:spcAft>
              <a:buClr>
                <a:schemeClr val="accent1"/>
              </a:buClr>
              <a:buSzPts val="2400"/>
              <a:buNone/>
              <a:defRPr sz="2400">
                <a:solidFill>
                  <a:schemeClr val="accent1"/>
                </a:solidFill>
              </a:defRPr>
            </a:lvl8pPr>
            <a:lvl9pPr lvl="8" algn="l">
              <a:lnSpc>
                <a:spcPct val="100000"/>
              </a:lnSpc>
              <a:spcBef>
                <a:spcPts val="0"/>
              </a:spcBef>
              <a:spcAft>
                <a:spcPts val="0"/>
              </a:spcAft>
              <a:buClr>
                <a:schemeClr val="accent1"/>
              </a:buClr>
              <a:buSzPts val="2400"/>
              <a:buNone/>
              <a:defRPr sz="2400">
                <a:solidFill>
                  <a:schemeClr val="accent1"/>
                </a:solidFill>
              </a:defRPr>
            </a:lvl9pPr>
          </a:lstStyle>
          <a:p/>
        </p:txBody>
      </p:sp>
      <p:sp>
        <p:nvSpPr>
          <p:cNvPr id="3563" name="Google Shape;3563;p50"/>
          <p:cNvSpPr txBox="1"/>
          <p:nvPr>
            <p:ph idx="1" type="body"/>
          </p:nvPr>
        </p:nvSpPr>
        <p:spPr>
          <a:xfrm>
            <a:off x="5867050" y="2498000"/>
            <a:ext cx="2345700" cy="16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564" name="Google Shape;3564;p50"/>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565" name="Google Shape;3565;p50"/>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50"/>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7" name="Google Shape;3567;p50"/>
          <p:cNvGrpSpPr/>
          <p:nvPr/>
        </p:nvGrpSpPr>
        <p:grpSpPr>
          <a:xfrm rot="10800000">
            <a:off x="8480754" y="3456890"/>
            <a:ext cx="274836" cy="1611920"/>
            <a:chOff x="4769975" y="2151700"/>
            <a:chExt cx="149100" cy="874475"/>
          </a:xfrm>
        </p:grpSpPr>
        <p:sp>
          <p:nvSpPr>
            <p:cNvPr id="3568" name="Google Shape;3568;p50"/>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50"/>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50"/>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50"/>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50"/>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50"/>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50"/>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50"/>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50"/>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50"/>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50"/>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50"/>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50"/>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50"/>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50"/>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50"/>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50"/>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50"/>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50"/>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50"/>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50"/>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50"/>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50"/>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50"/>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50"/>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50"/>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50"/>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50"/>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50"/>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50"/>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50"/>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50"/>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50"/>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1" name="Google Shape;3601;p50"/>
          <p:cNvGrpSpPr/>
          <p:nvPr/>
        </p:nvGrpSpPr>
        <p:grpSpPr>
          <a:xfrm rot="10800000">
            <a:off x="-657303" y="2160074"/>
            <a:ext cx="1299260" cy="1296418"/>
            <a:chOff x="6378300" y="2596400"/>
            <a:chExt cx="754375" cy="752725"/>
          </a:xfrm>
        </p:grpSpPr>
        <p:sp>
          <p:nvSpPr>
            <p:cNvPr id="3602" name="Google Shape;3602;p50"/>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50"/>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50"/>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50"/>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50"/>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50"/>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50"/>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50"/>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50"/>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50"/>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50"/>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50"/>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50"/>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50"/>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50"/>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50"/>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50"/>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50"/>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50"/>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50"/>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50"/>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50"/>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50"/>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50"/>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50"/>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50"/>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50"/>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50"/>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50"/>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50"/>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50"/>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50"/>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50"/>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50"/>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50"/>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50"/>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50"/>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50"/>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50"/>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50"/>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50"/>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50"/>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50"/>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50"/>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50"/>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50"/>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50"/>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50"/>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50"/>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50"/>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50"/>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50"/>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50"/>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50"/>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50"/>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50"/>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50"/>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50"/>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50"/>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50"/>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50"/>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50"/>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50"/>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50"/>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50"/>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50"/>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50"/>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50"/>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50"/>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50"/>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50"/>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50"/>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50"/>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50"/>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50"/>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50"/>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50"/>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50"/>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50"/>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50"/>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50"/>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50"/>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50"/>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50"/>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50"/>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50"/>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50"/>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50"/>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50"/>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50"/>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50"/>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50"/>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50"/>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50"/>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50"/>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50"/>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50"/>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50"/>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50"/>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50"/>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50"/>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50"/>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50"/>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50"/>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50"/>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50"/>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50"/>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50"/>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50"/>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50"/>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50"/>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50"/>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50"/>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50"/>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50"/>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50"/>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50"/>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50"/>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50"/>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50"/>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50"/>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50"/>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50"/>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50"/>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50"/>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50"/>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50"/>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50"/>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50"/>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50"/>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50"/>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50"/>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50"/>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50"/>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50"/>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50"/>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50"/>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50"/>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50"/>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50"/>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50"/>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50"/>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50"/>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50"/>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50"/>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50"/>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50"/>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50"/>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50"/>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50"/>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50"/>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50"/>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50"/>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50"/>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50"/>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50"/>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50"/>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50"/>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50"/>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50"/>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50"/>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50"/>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50"/>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50"/>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50"/>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50"/>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50"/>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50"/>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50"/>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50"/>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50"/>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50"/>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50"/>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50"/>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50"/>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50"/>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50"/>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50"/>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50"/>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50"/>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50"/>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50"/>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4" name="Google Shape;3784;p50"/>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50"/>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50"/>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3787" name="Shape 3787"/>
        <p:cNvGrpSpPr/>
        <p:nvPr/>
      </p:nvGrpSpPr>
      <p:grpSpPr>
        <a:xfrm>
          <a:off x="0" y="0"/>
          <a:ext cx="0" cy="0"/>
          <a:chOff x="0" y="0"/>
          <a:chExt cx="0" cy="0"/>
        </a:xfrm>
      </p:grpSpPr>
      <p:sp>
        <p:nvSpPr>
          <p:cNvPr id="3788" name="Google Shape;3788;p51"/>
          <p:cNvSpPr txBox="1"/>
          <p:nvPr>
            <p:ph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789" name="Google Shape;3789;p51"/>
          <p:cNvSpPr txBox="1"/>
          <p:nvPr>
            <p:ph idx="2" type="title"/>
          </p:nvPr>
        </p:nvSpPr>
        <p:spPr>
          <a:xfrm>
            <a:off x="1436479" y="3252653"/>
            <a:ext cx="2327100" cy="6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3790" name="Google Shape;3790;p51"/>
          <p:cNvSpPr txBox="1"/>
          <p:nvPr>
            <p:ph idx="1" type="subTitle"/>
          </p:nvPr>
        </p:nvSpPr>
        <p:spPr>
          <a:xfrm>
            <a:off x="1436474" y="3963677"/>
            <a:ext cx="23271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91" name="Google Shape;3791;p51"/>
          <p:cNvSpPr txBox="1"/>
          <p:nvPr>
            <p:ph idx="3" type="title"/>
          </p:nvPr>
        </p:nvSpPr>
        <p:spPr>
          <a:xfrm>
            <a:off x="5380437" y="3252653"/>
            <a:ext cx="2327100" cy="63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800"/>
              <a:buNone/>
              <a:defRPr sz="18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3792" name="Google Shape;3792;p51"/>
          <p:cNvSpPr txBox="1"/>
          <p:nvPr>
            <p:ph idx="4" type="subTitle"/>
          </p:nvPr>
        </p:nvSpPr>
        <p:spPr>
          <a:xfrm>
            <a:off x="5380433" y="3963677"/>
            <a:ext cx="2327100" cy="54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793" name="Google Shape;3793;p51"/>
          <p:cNvGrpSpPr/>
          <p:nvPr/>
        </p:nvGrpSpPr>
        <p:grpSpPr>
          <a:xfrm>
            <a:off x="412974" y="675717"/>
            <a:ext cx="349968" cy="2052568"/>
            <a:chOff x="1037125" y="2236325"/>
            <a:chExt cx="149100" cy="874475"/>
          </a:xfrm>
        </p:grpSpPr>
        <p:sp>
          <p:nvSpPr>
            <p:cNvPr id="3794" name="Google Shape;3794;p5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5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5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5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5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5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5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5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5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5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5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5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5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5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5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5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5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5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5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5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5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5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5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5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5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5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5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5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5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5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5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5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5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5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5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5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0" name="Google Shape;3830;p51"/>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51"/>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51"/>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51"/>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4" name="Google Shape;3834;p51"/>
          <p:cNvGrpSpPr/>
          <p:nvPr/>
        </p:nvGrpSpPr>
        <p:grpSpPr>
          <a:xfrm>
            <a:off x="8550205" y="438448"/>
            <a:ext cx="1136960" cy="1115243"/>
            <a:chOff x="5930025" y="3771375"/>
            <a:chExt cx="668800" cy="656025"/>
          </a:xfrm>
        </p:grpSpPr>
        <p:sp>
          <p:nvSpPr>
            <p:cNvPr id="3835" name="Google Shape;3835;p51"/>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51"/>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51"/>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51"/>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51"/>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51"/>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51"/>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51"/>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51"/>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51"/>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51"/>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51"/>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51"/>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51"/>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51"/>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51"/>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51"/>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51"/>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51"/>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51"/>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51"/>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51"/>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51"/>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51"/>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51"/>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51"/>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51"/>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51"/>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51"/>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51"/>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51"/>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51"/>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51"/>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51"/>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51"/>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51"/>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51"/>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51"/>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51"/>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51"/>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51"/>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51"/>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51"/>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51"/>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51"/>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51"/>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51"/>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51"/>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51"/>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51"/>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51"/>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51"/>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51"/>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51"/>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51"/>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51"/>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51"/>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51"/>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51"/>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51"/>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51"/>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51"/>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51"/>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51"/>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51"/>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51"/>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51"/>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51"/>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51"/>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51"/>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51"/>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51"/>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51"/>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51"/>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51"/>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51"/>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51"/>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51"/>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51"/>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51"/>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51"/>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51"/>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51"/>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51"/>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51"/>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51"/>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51"/>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51"/>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51"/>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51"/>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51"/>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51"/>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51"/>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51"/>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51"/>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51"/>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51"/>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51"/>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51"/>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51"/>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51"/>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51"/>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51"/>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51"/>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51"/>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51"/>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51"/>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51"/>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51"/>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51"/>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51"/>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51"/>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51"/>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51"/>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51"/>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51"/>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51"/>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51"/>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51"/>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51"/>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51"/>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51"/>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51"/>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51"/>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51"/>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51"/>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51"/>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51"/>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51"/>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51"/>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51"/>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51"/>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51"/>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51"/>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51"/>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51"/>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51"/>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51"/>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51"/>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51"/>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51"/>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51"/>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51"/>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51"/>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51"/>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51"/>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51"/>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51"/>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51"/>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51"/>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51"/>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51"/>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51"/>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51"/>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51"/>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51"/>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51"/>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51"/>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51"/>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51"/>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51"/>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51"/>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51"/>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51"/>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51"/>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51"/>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51"/>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51"/>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51"/>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51"/>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51"/>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51"/>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51"/>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51"/>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51"/>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51"/>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51"/>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51"/>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51"/>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51"/>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51"/>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51"/>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51"/>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51"/>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51"/>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51"/>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51"/>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51"/>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51"/>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51"/>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51"/>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51"/>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51"/>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51"/>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51"/>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51"/>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51"/>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51"/>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51"/>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51"/>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51"/>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51"/>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51"/>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51"/>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51"/>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51"/>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51"/>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51"/>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51"/>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51"/>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51"/>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51"/>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51"/>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51"/>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51"/>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51"/>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51"/>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51"/>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51"/>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51"/>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51"/>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51"/>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51"/>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51"/>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51"/>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51"/>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51"/>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51"/>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51"/>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51"/>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51"/>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51"/>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51"/>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51"/>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51"/>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51"/>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51"/>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51"/>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51"/>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51"/>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51"/>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51"/>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51"/>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51"/>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51"/>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51"/>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51"/>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51"/>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51"/>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51"/>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51"/>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51"/>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51"/>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51"/>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51"/>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51"/>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51"/>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51"/>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51"/>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51"/>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51"/>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51"/>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51"/>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51"/>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51"/>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51"/>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51"/>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51"/>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51"/>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51"/>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51"/>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51"/>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51"/>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51"/>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51"/>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51"/>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51"/>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51"/>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51"/>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51"/>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51"/>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51"/>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51"/>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51"/>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51"/>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51"/>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51"/>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51"/>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51"/>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51"/>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51"/>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51"/>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51"/>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51"/>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51"/>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51"/>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51"/>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51"/>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51"/>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51"/>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51"/>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51"/>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51"/>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51"/>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51"/>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51"/>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51"/>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51"/>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51"/>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51"/>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51"/>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51"/>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51"/>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51"/>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51"/>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51"/>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51"/>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51"/>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51"/>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51"/>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51"/>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51"/>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51"/>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51"/>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51"/>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51"/>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51"/>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51"/>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51"/>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51"/>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51"/>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51"/>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51"/>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51"/>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51"/>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51"/>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51"/>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51"/>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51"/>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51"/>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51"/>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51"/>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51"/>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51"/>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51"/>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51"/>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51"/>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51"/>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51"/>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51"/>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51"/>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51"/>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51"/>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51"/>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51"/>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51"/>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51"/>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51"/>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51"/>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51"/>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51"/>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51"/>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51"/>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51"/>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51"/>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51"/>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51"/>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51"/>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51"/>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51"/>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51"/>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51"/>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51"/>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51"/>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51"/>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51"/>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51"/>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51"/>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51"/>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51"/>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51"/>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51"/>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51"/>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51"/>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51"/>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51"/>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51"/>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51"/>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51"/>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51"/>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51"/>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51"/>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51"/>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51"/>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51"/>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51"/>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51"/>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51"/>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51"/>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51"/>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51"/>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51"/>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51"/>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51"/>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51"/>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51"/>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51"/>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51"/>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51"/>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51"/>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51"/>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51"/>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51"/>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51"/>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51"/>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51"/>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51"/>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51"/>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51"/>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51"/>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51"/>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51"/>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51"/>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51"/>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51"/>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51"/>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51"/>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51"/>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51"/>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51"/>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51"/>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51"/>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51"/>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51"/>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51"/>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51"/>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51"/>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51"/>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51"/>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51"/>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51"/>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51"/>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51"/>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51"/>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51"/>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51"/>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51"/>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51"/>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51"/>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51"/>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51"/>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51"/>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51"/>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51"/>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51"/>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51"/>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51"/>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51"/>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51"/>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51"/>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51"/>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51"/>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51"/>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51"/>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51"/>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51"/>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51"/>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51"/>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51"/>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51"/>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51"/>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51"/>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51"/>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51"/>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51"/>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51"/>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51"/>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51"/>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51"/>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51"/>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51"/>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51"/>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51"/>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51"/>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51"/>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51"/>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51"/>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51"/>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51"/>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51"/>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51"/>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51"/>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51"/>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51"/>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51"/>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51"/>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51"/>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51"/>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51"/>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51"/>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51"/>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51"/>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51"/>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51"/>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51"/>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51"/>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51"/>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51"/>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51"/>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51"/>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51"/>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51"/>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51"/>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51"/>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51"/>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51"/>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51"/>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51"/>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51"/>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51"/>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51"/>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51"/>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51"/>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51"/>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51"/>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51"/>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51"/>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51"/>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51"/>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51"/>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51"/>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51"/>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51"/>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51"/>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51"/>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51"/>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51"/>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51"/>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51"/>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51"/>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51"/>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51"/>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51"/>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51"/>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51"/>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51"/>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51"/>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51"/>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51"/>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51"/>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51"/>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51"/>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51"/>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51"/>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51"/>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51"/>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51"/>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51"/>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51"/>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51"/>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51"/>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51"/>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51"/>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51"/>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51"/>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51"/>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51"/>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51"/>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51"/>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51"/>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51"/>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51"/>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51"/>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51"/>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51"/>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51"/>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51"/>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51"/>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51"/>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51"/>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51"/>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51"/>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51"/>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51"/>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51"/>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51"/>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51"/>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51"/>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51"/>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51"/>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51"/>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51"/>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51"/>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51"/>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51"/>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51"/>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51"/>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51"/>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51"/>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51"/>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51"/>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51"/>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51"/>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51"/>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51"/>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51"/>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51"/>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51"/>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51"/>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51"/>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51"/>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51"/>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51"/>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51"/>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51"/>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51"/>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51"/>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51"/>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51"/>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51"/>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51"/>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51"/>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51"/>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51"/>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51"/>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51"/>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51"/>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51"/>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51"/>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51"/>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51"/>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51"/>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51"/>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51"/>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51"/>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51"/>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51"/>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51"/>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51"/>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51"/>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51"/>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51"/>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51"/>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51"/>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51"/>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51"/>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51"/>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51"/>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51"/>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51"/>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51"/>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51"/>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51"/>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51"/>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51"/>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51"/>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51"/>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51"/>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51"/>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51"/>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51"/>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51"/>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51"/>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51"/>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51"/>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51"/>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51"/>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51"/>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51"/>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51"/>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51"/>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51"/>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51"/>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51"/>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51"/>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51"/>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51"/>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51"/>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51"/>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51"/>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51"/>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51"/>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51"/>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51"/>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51"/>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51"/>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51"/>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51"/>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51"/>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51"/>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51"/>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51"/>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51"/>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51"/>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51"/>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51"/>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51"/>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51"/>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51"/>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51"/>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51"/>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51"/>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51"/>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51"/>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51"/>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51"/>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51"/>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51"/>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51"/>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51"/>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51"/>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51"/>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51"/>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51"/>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51"/>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51"/>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51"/>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51"/>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51"/>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51"/>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51"/>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51"/>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51"/>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51"/>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51"/>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51"/>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51"/>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51"/>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51"/>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51"/>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51"/>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51"/>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51"/>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51"/>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51"/>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51"/>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51"/>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4572" name="Shape 4572"/>
        <p:cNvGrpSpPr/>
        <p:nvPr/>
      </p:nvGrpSpPr>
      <p:grpSpPr>
        <a:xfrm>
          <a:off x="0" y="0"/>
          <a:ext cx="0" cy="0"/>
          <a:chOff x="0" y="0"/>
          <a:chExt cx="0" cy="0"/>
        </a:xfrm>
      </p:grpSpPr>
      <p:sp>
        <p:nvSpPr>
          <p:cNvPr id="4573" name="Google Shape;4573;p52"/>
          <p:cNvSpPr txBox="1"/>
          <p:nvPr>
            <p:ph type="ctrTitle"/>
          </p:nvPr>
        </p:nvSpPr>
        <p:spPr>
          <a:xfrm>
            <a:off x="5093522" y="1844150"/>
            <a:ext cx="2799000" cy="205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lnSpc>
                <a:spcPct val="100000"/>
              </a:lnSpc>
              <a:spcBef>
                <a:spcPts val="0"/>
              </a:spcBef>
              <a:spcAft>
                <a:spcPts val="0"/>
              </a:spcAft>
              <a:buClr>
                <a:schemeClr val="accent4"/>
              </a:buClr>
              <a:buSzPts val="5200"/>
              <a:buNone/>
              <a:defRPr sz="5200">
                <a:solidFill>
                  <a:schemeClr val="accent4"/>
                </a:solidFill>
              </a:defRPr>
            </a:lvl2pPr>
            <a:lvl3pPr lvl="2" algn="ctr">
              <a:lnSpc>
                <a:spcPct val="100000"/>
              </a:lnSpc>
              <a:spcBef>
                <a:spcPts val="0"/>
              </a:spcBef>
              <a:spcAft>
                <a:spcPts val="0"/>
              </a:spcAft>
              <a:buClr>
                <a:schemeClr val="accent4"/>
              </a:buClr>
              <a:buSzPts val="5200"/>
              <a:buNone/>
              <a:defRPr sz="5200">
                <a:solidFill>
                  <a:schemeClr val="accent4"/>
                </a:solidFill>
              </a:defRPr>
            </a:lvl3pPr>
            <a:lvl4pPr lvl="3" algn="ctr">
              <a:lnSpc>
                <a:spcPct val="100000"/>
              </a:lnSpc>
              <a:spcBef>
                <a:spcPts val="0"/>
              </a:spcBef>
              <a:spcAft>
                <a:spcPts val="0"/>
              </a:spcAft>
              <a:buClr>
                <a:schemeClr val="accent4"/>
              </a:buClr>
              <a:buSzPts val="5200"/>
              <a:buNone/>
              <a:defRPr sz="5200">
                <a:solidFill>
                  <a:schemeClr val="accent4"/>
                </a:solidFill>
              </a:defRPr>
            </a:lvl4pPr>
            <a:lvl5pPr lvl="4" algn="ctr">
              <a:lnSpc>
                <a:spcPct val="100000"/>
              </a:lnSpc>
              <a:spcBef>
                <a:spcPts val="0"/>
              </a:spcBef>
              <a:spcAft>
                <a:spcPts val="0"/>
              </a:spcAft>
              <a:buClr>
                <a:schemeClr val="accent4"/>
              </a:buClr>
              <a:buSzPts val="5200"/>
              <a:buNone/>
              <a:defRPr sz="5200">
                <a:solidFill>
                  <a:schemeClr val="accent4"/>
                </a:solidFill>
              </a:defRPr>
            </a:lvl5pPr>
            <a:lvl6pPr lvl="5" algn="ctr">
              <a:lnSpc>
                <a:spcPct val="100000"/>
              </a:lnSpc>
              <a:spcBef>
                <a:spcPts val="0"/>
              </a:spcBef>
              <a:spcAft>
                <a:spcPts val="0"/>
              </a:spcAft>
              <a:buClr>
                <a:schemeClr val="accent4"/>
              </a:buClr>
              <a:buSzPts val="5200"/>
              <a:buNone/>
              <a:defRPr sz="5200">
                <a:solidFill>
                  <a:schemeClr val="accent4"/>
                </a:solidFill>
              </a:defRPr>
            </a:lvl6pPr>
            <a:lvl7pPr lvl="6" algn="ctr">
              <a:lnSpc>
                <a:spcPct val="100000"/>
              </a:lnSpc>
              <a:spcBef>
                <a:spcPts val="0"/>
              </a:spcBef>
              <a:spcAft>
                <a:spcPts val="0"/>
              </a:spcAft>
              <a:buClr>
                <a:schemeClr val="accent4"/>
              </a:buClr>
              <a:buSzPts val="5200"/>
              <a:buNone/>
              <a:defRPr sz="5200">
                <a:solidFill>
                  <a:schemeClr val="accent4"/>
                </a:solidFill>
              </a:defRPr>
            </a:lvl7pPr>
            <a:lvl8pPr lvl="7" algn="ctr">
              <a:lnSpc>
                <a:spcPct val="100000"/>
              </a:lnSpc>
              <a:spcBef>
                <a:spcPts val="0"/>
              </a:spcBef>
              <a:spcAft>
                <a:spcPts val="0"/>
              </a:spcAft>
              <a:buClr>
                <a:schemeClr val="accent4"/>
              </a:buClr>
              <a:buSzPts val="5200"/>
              <a:buNone/>
              <a:defRPr sz="5200">
                <a:solidFill>
                  <a:schemeClr val="accent4"/>
                </a:solidFill>
              </a:defRPr>
            </a:lvl8pPr>
            <a:lvl9pPr lvl="8" algn="ctr">
              <a:lnSpc>
                <a:spcPct val="100000"/>
              </a:lnSpc>
              <a:spcBef>
                <a:spcPts val="0"/>
              </a:spcBef>
              <a:spcAft>
                <a:spcPts val="0"/>
              </a:spcAft>
              <a:buClr>
                <a:schemeClr val="accent4"/>
              </a:buClr>
              <a:buSzPts val="5200"/>
              <a:buNone/>
              <a:defRPr sz="5200">
                <a:solidFill>
                  <a:schemeClr val="accent4"/>
                </a:solidFill>
              </a:defRPr>
            </a:lvl9pPr>
          </a:lstStyle>
          <a:p/>
        </p:txBody>
      </p:sp>
      <p:sp>
        <p:nvSpPr>
          <p:cNvPr id="4574" name="Google Shape;4574;p52"/>
          <p:cNvSpPr txBox="1"/>
          <p:nvPr>
            <p:ph idx="1" type="subTitle"/>
          </p:nvPr>
        </p:nvSpPr>
        <p:spPr>
          <a:xfrm>
            <a:off x="5205275" y="3482450"/>
            <a:ext cx="2575500" cy="41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75" name="Google Shape;4575;p52"/>
          <p:cNvSpPr txBox="1"/>
          <p:nvPr>
            <p:ph idx="2" type="title"/>
          </p:nvPr>
        </p:nvSpPr>
        <p:spPr>
          <a:xfrm>
            <a:off x="5635325" y="1427475"/>
            <a:ext cx="1715400" cy="703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6000"/>
              <a:buNone/>
              <a:defRPr sz="6000">
                <a:solidFill>
                  <a:schemeClr val="accent1"/>
                </a:solidFill>
              </a:defRPr>
            </a:lvl1pPr>
            <a:lvl2pPr lvl="1" algn="r">
              <a:lnSpc>
                <a:spcPct val="100000"/>
              </a:lnSpc>
              <a:spcBef>
                <a:spcPts val="0"/>
              </a:spcBef>
              <a:spcAft>
                <a:spcPts val="0"/>
              </a:spcAft>
              <a:buClr>
                <a:schemeClr val="accent1"/>
              </a:buClr>
              <a:buSzPts val="6000"/>
              <a:buNone/>
              <a:defRPr sz="6000">
                <a:solidFill>
                  <a:schemeClr val="accent1"/>
                </a:solidFill>
              </a:defRPr>
            </a:lvl2pPr>
            <a:lvl3pPr lvl="2" algn="r">
              <a:lnSpc>
                <a:spcPct val="100000"/>
              </a:lnSpc>
              <a:spcBef>
                <a:spcPts val="0"/>
              </a:spcBef>
              <a:spcAft>
                <a:spcPts val="0"/>
              </a:spcAft>
              <a:buClr>
                <a:schemeClr val="accent1"/>
              </a:buClr>
              <a:buSzPts val="6000"/>
              <a:buNone/>
              <a:defRPr sz="6000">
                <a:solidFill>
                  <a:schemeClr val="accent1"/>
                </a:solidFill>
              </a:defRPr>
            </a:lvl3pPr>
            <a:lvl4pPr lvl="3" algn="r">
              <a:lnSpc>
                <a:spcPct val="100000"/>
              </a:lnSpc>
              <a:spcBef>
                <a:spcPts val="0"/>
              </a:spcBef>
              <a:spcAft>
                <a:spcPts val="0"/>
              </a:spcAft>
              <a:buClr>
                <a:schemeClr val="accent1"/>
              </a:buClr>
              <a:buSzPts val="6000"/>
              <a:buNone/>
              <a:defRPr sz="6000">
                <a:solidFill>
                  <a:schemeClr val="accent1"/>
                </a:solidFill>
              </a:defRPr>
            </a:lvl4pPr>
            <a:lvl5pPr lvl="4" algn="r">
              <a:lnSpc>
                <a:spcPct val="100000"/>
              </a:lnSpc>
              <a:spcBef>
                <a:spcPts val="0"/>
              </a:spcBef>
              <a:spcAft>
                <a:spcPts val="0"/>
              </a:spcAft>
              <a:buClr>
                <a:schemeClr val="accent1"/>
              </a:buClr>
              <a:buSzPts val="6000"/>
              <a:buNone/>
              <a:defRPr sz="6000">
                <a:solidFill>
                  <a:schemeClr val="accent1"/>
                </a:solidFill>
              </a:defRPr>
            </a:lvl5pPr>
            <a:lvl6pPr lvl="5" algn="r">
              <a:lnSpc>
                <a:spcPct val="100000"/>
              </a:lnSpc>
              <a:spcBef>
                <a:spcPts val="0"/>
              </a:spcBef>
              <a:spcAft>
                <a:spcPts val="0"/>
              </a:spcAft>
              <a:buClr>
                <a:schemeClr val="accent1"/>
              </a:buClr>
              <a:buSzPts val="6000"/>
              <a:buNone/>
              <a:defRPr sz="6000">
                <a:solidFill>
                  <a:schemeClr val="accent1"/>
                </a:solidFill>
              </a:defRPr>
            </a:lvl6pPr>
            <a:lvl7pPr lvl="6" algn="r">
              <a:lnSpc>
                <a:spcPct val="100000"/>
              </a:lnSpc>
              <a:spcBef>
                <a:spcPts val="0"/>
              </a:spcBef>
              <a:spcAft>
                <a:spcPts val="0"/>
              </a:spcAft>
              <a:buClr>
                <a:schemeClr val="accent1"/>
              </a:buClr>
              <a:buSzPts val="6000"/>
              <a:buNone/>
              <a:defRPr sz="6000">
                <a:solidFill>
                  <a:schemeClr val="accent1"/>
                </a:solidFill>
              </a:defRPr>
            </a:lvl7pPr>
            <a:lvl8pPr lvl="7" algn="r">
              <a:lnSpc>
                <a:spcPct val="100000"/>
              </a:lnSpc>
              <a:spcBef>
                <a:spcPts val="0"/>
              </a:spcBef>
              <a:spcAft>
                <a:spcPts val="0"/>
              </a:spcAft>
              <a:buClr>
                <a:schemeClr val="accent1"/>
              </a:buClr>
              <a:buSzPts val="6000"/>
              <a:buNone/>
              <a:defRPr sz="6000">
                <a:solidFill>
                  <a:schemeClr val="accent1"/>
                </a:solidFill>
              </a:defRPr>
            </a:lvl8pPr>
            <a:lvl9pPr lvl="8" algn="r">
              <a:lnSpc>
                <a:spcPct val="100000"/>
              </a:lnSpc>
              <a:spcBef>
                <a:spcPts val="0"/>
              </a:spcBef>
              <a:spcAft>
                <a:spcPts val="0"/>
              </a:spcAft>
              <a:buClr>
                <a:schemeClr val="accent1"/>
              </a:buClr>
              <a:buSzPts val="6000"/>
              <a:buNone/>
              <a:defRPr sz="6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576" name="Shape 4576"/>
        <p:cNvGrpSpPr/>
        <p:nvPr/>
      </p:nvGrpSpPr>
      <p:grpSpPr>
        <a:xfrm>
          <a:off x="0" y="0"/>
          <a:ext cx="0" cy="0"/>
          <a:chOff x="0" y="0"/>
          <a:chExt cx="0" cy="0"/>
        </a:xfrm>
      </p:grpSpPr>
      <p:sp>
        <p:nvSpPr>
          <p:cNvPr id="4577" name="Google Shape;4577;p53"/>
          <p:cNvSpPr txBox="1"/>
          <p:nvPr>
            <p:ph type="title"/>
          </p:nvPr>
        </p:nvSpPr>
        <p:spPr>
          <a:xfrm>
            <a:off x="914050" y="14354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78" name="Google Shape;4578;p53"/>
          <p:cNvSpPr txBox="1"/>
          <p:nvPr>
            <p:ph idx="1" type="body"/>
          </p:nvPr>
        </p:nvSpPr>
        <p:spPr>
          <a:xfrm>
            <a:off x="914050" y="2269400"/>
            <a:ext cx="2808000" cy="2271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579" name="Google Shape;4579;p53"/>
          <p:cNvSpPr txBox="1"/>
          <p:nvPr>
            <p:ph idx="2" type="title"/>
          </p:nvPr>
        </p:nvSpPr>
        <p:spPr>
          <a:xfrm>
            <a:off x="1698600" y="438450"/>
            <a:ext cx="5746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oppins"/>
              <a:buNone/>
              <a:defRPr b="1" sz="1800">
                <a:latin typeface="Poppins"/>
                <a:ea typeface="Poppins"/>
                <a:cs typeface="Poppins"/>
                <a:sym typeface="Poppins"/>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4580" name="Shape 4580"/>
        <p:cNvGrpSpPr/>
        <p:nvPr/>
      </p:nvGrpSpPr>
      <p:grpSpPr>
        <a:xfrm>
          <a:off x="0" y="0"/>
          <a:ext cx="0" cy="0"/>
          <a:chOff x="0" y="0"/>
          <a:chExt cx="0" cy="0"/>
        </a:xfrm>
      </p:grpSpPr>
      <p:sp>
        <p:nvSpPr>
          <p:cNvPr id="4581" name="Google Shape;4581;p54"/>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54"/>
          <p:cNvSpPr txBox="1"/>
          <p:nvPr>
            <p:ph hasCustomPrompt="1" type="title"/>
          </p:nvPr>
        </p:nvSpPr>
        <p:spPr>
          <a:xfrm>
            <a:off x="311700" y="2317375"/>
            <a:ext cx="8520600" cy="12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83" name="Google Shape;4583;p54"/>
          <p:cNvSpPr txBox="1"/>
          <p:nvPr>
            <p:ph idx="1" type="body"/>
          </p:nvPr>
        </p:nvSpPr>
        <p:spPr>
          <a:xfrm>
            <a:off x="311700" y="3609425"/>
            <a:ext cx="8520600" cy="8373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1pPr>
            <a:lvl2pPr lvl="1"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2pPr>
            <a:lvl3pPr lvl="2"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3pPr>
            <a:lvl4pPr lvl="3"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4pPr>
            <a:lvl5pPr lvl="4"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5pPr>
            <a:lvl6pPr lvl="5"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6pPr>
            <a:lvl7pPr lvl="6"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7pPr>
            <a:lvl8pPr lvl="7"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8pPr>
            <a:lvl9pPr lvl="8" marR="0" rtl="0" algn="l">
              <a:lnSpc>
                <a:spcPct val="100000"/>
              </a:lnSpc>
              <a:spcBef>
                <a:spcPts val="0"/>
              </a:spcBef>
              <a:spcAft>
                <a:spcPts val="0"/>
              </a:spcAft>
              <a:buClr>
                <a:schemeClr val="accent2"/>
              </a:buClr>
              <a:buSzPts val="2800"/>
              <a:buFont typeface="Poppins SemiBold"/>
              <a:buNone/>
              <a:defRPr b="0" i="0" sz="2800" u="none" cap="none" strike="noStrike">
                <a:solidFill>
                  <a:schemeClr val="accent2"/>
                </a:solidFill>
                <a:latin typeface="Poppins SemiBold"/>
                <a:ea typeface="Poppins SemiBold"/>
                <a:cs typeface="Poppins SemiBold"/>
                <a:sym typeface="Poppins SemiBold"/>
              </a:defRPr>
            </a:lvl9pPr>
          </a:lstStyle>
          <a:p/>
        </p:txBody>
      </p:sp>
      <p:sp>
        <p:nvSpPr>
          <p:cNvPr id="7" name="Google Shape;7;p45"/>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1pPr>
            <a:lvl2pPr indent="-317500" lvl="1" marL="9144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2pPr>
            <a:lvl3pPr indent="-317500" lvl="2" marL="13716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3pPr>
            <a:lvl4pPr indent="-317500" lvl="3" marL="18288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4pPr>
            <a:lvl5pPr indent="-317500" lvl="4" marL="22860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5pPr>
            <a:lvl6pPr indent="-317500" lvl="5" marL="27432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6pPr>
            <a:lvl7pPr indent="-317500" lvl="6" marL="32004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7pPr>
            <a:lvl8pPr indent="-317500" lvl="7" marL="3657600" marR="0" rtl="0" algn="l">
              <a:lnSpc>
                <a:spcPct val="100000"/>
              </a:lnSpc>
              <a:spcBef>
                <a:spcPts val="1600"/>
              </a:spcBef>
              <a:spcAft>
                <a:spcPts val="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8pPr>
            <a:lvl9pPr indent="-317500" lvl="8" marL="4114800" marR="0" rtl="0" algn="l">
              <a:lnSpc>
                <a:spcPct val="100000"/>
              </a:lnSpc>
              <a:spcBef>
                <a:spcPts val="1600"/>
              </a:spcBef>
              <a:spcAft>
                <a:spcPts val="1600"/>
              </a:spcAft>
              <a:buClr>
                <a:schemeClr val="accent2"/>
              </a:buClr>
              <a:buSzPts val="1400"/>
              <a:buFont typeface="Poppins Light"/>
              <a:buChar char="■"/>
              <a:defRPr b="0" i="0" sz="1400" u="none" cap="none" strike="noStrike">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image" Target="../media/image34.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9.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6.jp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6.jpg"/><Relationship Id="rId4" Type="http://schemas.openxmlformats.org/officeDocument/2006/relationships/image" Target="../media/image3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7" name="Shape 7087"/>
        <p:cNvGrpSpPr/>
        <p:nvPr/>
      </p:nvGrpSpPr>
      <p:grpSpPr>
        <a:xfrm>
          <a:off x="0" y="0"/>
          <a:ext cx="0" cy="0"/>
          <a:chOff x="0" y="0"/>
          <a:chExt cx="0" cy="0"/>
        </a:xfrm>
      </p:grpSpPr>
      <p:sp>
        <p:nvSpPr>
          <p:cNvPr id="7088" name="Google Shape;7088;p1"/>
          <p:cNvSpPr txBox="1"/>
          <p:nvPr>
            <p:ph type="ctrTitle"/>
          </p:nvPr>
        </p:nvSpPr>
        <p:spPr>
          <a:xfrm>
            <a:off x="957376" y="641369"/>
            <a:ext cx="6983400" cy="166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b="1" lang="en-US" sz="3600">
                <a:latin typeface="Times New Roman"/>
                <a:ea typeface="Times New Roman"/>
                <a:cs typeface="Times New Roman"/>
                <a:sym typeface="Times New Roman"/>
              </a:rPr>
              <a:t>Báo cáo đồ án cuối kỳ</a:t>
            </a:r>
            <a:br>
              <a:rPr b="1"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Chủ đề: Sketch Search</a:t>
            </a:r>
            <a:endParaRPr b="1" sz="3600">
              <a:latin typeface="Times New Roman"/>
              <a:ea typeface="Times New Roman"/>
              <a:cs typeface="Times New Roman"/>
              <a:sym typeface="Times New Roman"/>
            </a:endParaRPr>
          </a:p>
        </p:txBody>
      </p:sp>
      <p:sp>
        <p:nvSpPr>
          <p:cNvPr id="7089" name="Google Shape;7089;p1"/>
          <p:cNvSpPr txBox="1"/>
          <p:nvPr/>
        </p:nvSpPr>
        <p:spPr>
          <a:xfrm>
            <a:off x="3361100" y="3249050"/>
            <a:ext cx="586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Light"/>
              <a:ea typeface="Poppins Light"/>
              <a:cs typeface="Poppins Light"/>
              <a:sym typeface="Poppins Light"/>
            </a:endParaRPr>
          </a:p>
        </p:txBody>
      </p:sp>
      <p:sp>
        <p:nvSpPr>
          <p:cNvPr id="7090" name="Google Shape;7090;p1"/>
          <p:cNvSpPr txBox="1"/>
          <p:nvPr/>
        </p:nvSpPr>
        <p:spPr>
          <a:xfrm>
            <a:off x="2262076" y="2157159"/>
            <a:ext cx="4374000" cy="116952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imes New Roman"/>
                <a:ea typeface="Times New Roman"/>
                <a:cs typeface="Times New Roman"/>
                <a:sym typeface="Times New Roman"/>
              </a:rPr>
              <a:t>Môn học: Nhận Dạng</a:t>
            </a:r>
            <a:endParaRPr b="1" i="0" sz="18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imes New Roman"/>
                <a:ea typeface="Times New Roman"/>
                <a:cs typeface="Times New Roman"/>
                <a:sym typeface="Times New Roman"/>
              </a:rPr>
              <a:t>Giảng viên:  Đỗ Văn Tiến</a:t>
            </a:r>
            <a:endParaRPr b="1"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imes New Roman"/>
                <a:ea typeface="Times New Roman"/>
                <a:cs typeface="Times New Roman"/>
                <a:sym typeface="Times New Roman"/>
              </a:rPr>
              <a:t>      </a:t>
            </a:r>
            <a:endParaRPr b="1" i="0" sz="1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p:txBody>
      </p:sp>
      <p:sp>
        <p:nvSpPr>
          <p:cNvPr id="7091" name="Google Shape;7091;p1"/>
          <p:cNvSpPr txBox="1"/>
          <p:nvPr/>
        </p:nvSpPr>
        <p:spPr>
          <a:xfrm>
            <a:off x="4545140" y="3717950"/>
            <a:ext cx="329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p:txBody>
      </p:sp>
      <p:sp>
        <p:nvSpPr>
          <p:cNvPr id="7092" name="Google Shape;7092;p1"/>
          <p:cNvSpPr txBox="1"/>
          <p:nvPr/>
        </p:nvSpPr>
        <p:spPr>
          <a:xfrm>
            <a:off x="4958324" y="3002934"/>
            <a:ext cx="3847200" cy="12926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lt1"/>
                </a:solidFill>
                <a:latin typeface="Times New Roman"/>
                <a:ea typeface="Times New Roman"/>
                <a:cs typeface="Times New Roman"/>
                <a:sym typeface="Times New Roman"/>
              </a:rPr>
              <a:t>Thành viên:</a:t>
            </a:r>
            <a:endParaRPr b="1"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lt1"/>
                </a:solidFill>
                <a:latin typeface="Times New Roman"/>
                <a:ea typeface="Times New Roman"/>
                <a:cs typeface="Times New Roman"/>
                <a:sym typeface="Times New Roman"/>
              </a:rPr>
              <a:t>Nguyễn Vũ Dương - 20520465</a:t>
            </a:r>
            <a:endParaRPr b="1"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lt1"/>
                </a:solidFill>
                <a:latin typeface="Times New Roman"/>
                <a:ea typeface="Times New Roman"/>
                <a:cs typeface="Times New Roman"/>
                <a:sym typeface="Times New Roman"/>
              </a:rPr>
              <a:t>Lê Trần Quốc Khánh – 20520574</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Huỳnh Đình Kim Điền - 20521183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1" name="Shape 7211"/>
        <p:cNvGrpSpPr/>
        <p:nvPr/>
      </p:nvGrpSpPr>
      <p:grpSpPr>
        <a:xfrm>
          <a:off x="0" y="0"/>
          <a:ext cx="0" cy="0"/>
          <a:chOff x="0" y="0"/>
          <a:chExt cx="0" cy="0"/>
        </a:xfrm>
      </p:grpSpPr>
      <p:sp>
        <p:nvSpPr>
          <p:cNvPr id="7212" name="Google Shape;7212;p10"/>
          <p:cNvSpPr txBox="1"/>
          <p:nvPr>
            <p:ph type="title"/>
          </p:nvPr>
        </p:nvSpPr>
        <p:spPr>
          <a:xfrm>
            <a:off x="1084238" y="0"/>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2.2 Phân tích dataset</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a:t>
            </a:r>
            <a:r>
              <a:rPr b="0" lang="en-US" sz="1400">
                <a:latin typeface="Times New Roman"/>
                <a:ea typeface="Times New Roman"/>
                <a:cs typeface="Times New Roman"/>
                <a:sym typeface="Times New Roman"/>
              </a:rPr>
              <a:t>Nhược điểm về việc phải xử lý dữ liệu: Đây là một vấn đề bình thường vì không ai cũng có thể có tài năng hội họa bẩm sinh và trí tưởng tượng phong phú được.</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VD: Có thể thấy có rất nhiều người vẽ con hổ tuy nhiên ko ra hình hài con hổ.</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id="7213" name="Google Shape;7213;p10"/>
          <p:cNvPicPr preferRelativeResize="0"/>
          <p:nvPr/>
        </p:nvPicPr>
        <p:blipFill rotWithShape="1">
          <a:blip r:embed="rId3">
            <a:alphaModFix/>
          </a:blip>
          <a:srcRect b="0" l="0" r="0" t="0"/>
          <a:stretch/>
        </p:blipFill>
        <p:spPr>
          <a:xfrm>
            <a:off x="2689385" y="1198594"/>
            <a:ext cx="3162034" cy="1139643"/>
          </a:xfrm>
          <a:prstGeom prst="rect">
            <a:avLst/>
          </a:prstGeom>
          <a:noFill/>
          <a:ln cap="flat" cmpd="sng" w="9525">
            <a:solidFill>
              <a:schemeClr val="dk1"/>
            </a:solidFill>
            <a:prstDash val="solid"/>
            <a:round/>
            <a:headEnd len="sm" w="sm" type="none"/>
            <a:tailEnd len="sm" w="sm" type="none"/>
          </a:ln>
        </p:spPr>
      </p:pic>
      <p:sp>
        <p:nvSpPr>
          <p:cNvPr id="7214" name="Google Shape;7214;p10"/>
          <p:cNvSpPr txBox="1"/>
          <p:nvPr/>
        </p:nvSpPr>
        <p:spPr>
          <a:xfrm>
            <a:off x="1185862" y="2344468"/>
            <a:ext cx="6772276"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Nhược điểm về sự mất cân bằng dataset: Không phải là một vấn đề quá lớn và dễ dàng giải quyết được.</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Nhược điểm về phụ thuộc vào phong cách vẽ người dùng: Nó sẽ là một thử thách rất lớn về việc chọn mô hình phù hợp.</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VD:  Ở đây có 4 lớp tuy nhiên khi nhìn chúng thì khá giống nhau tuy nhiên vẫn thấy sự khác biệt: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7215" name="Google Shape;7215;p10"/>
          <p:cNvPicPr preferRelativeResize="0"/>
          <p:nvPr/>
        </p:nvPicPr>
        <p:blipFill rotWithShape="1">
          <a:blip r:embed="rId4">
            <a:alphaModFix/>
          </a:blip>
          <a:srcRect b="0" l="0" r="0" t="0"/>
          <a:stretch/>
        </p:blipFill>
        <p:spPr>
          <a:xfrm>
            <a:off x="1185862" y="3647526"/>
            <a:ext cx="3700463" cy="1279599"/>
          </a:xfrm>
          <a:prstGeom prst="rect">
            <a:avLst/>
          </a:prstGeom>
          <a:noFill/>
          <a:ln>
            <a:noFill/>
          </a:ln>
        </p:spPr>
      </p:pic>
      <p:pic>
        <p:nvPicPr>
          <p:cNvPr id="7216" name="Google Shape;7216;p10"/>
          <p:cNvPicPr preferRelativeResize="0"/>
          <p:nvPr/>
        </p:nvPicPr>
        <p:blipFill rotWithShape="1">
          <a:blip r:embed="rId5">
            <a:alphaModFix/>
          </a:blip>
          <a:srcRect b="0" l="0" r="0" t="0"/>
          <a:stretch/>
        </p:blipFill>
        <p:spPr>
          <a:xfrm>
            <a:off x="4886325" y="3464459"/>
            <a:ext cx="1143000" cy="1645731"/>
          </a:xfrm>
          <a:prstGeom prst="rect">
            <a:avLst/>
          </a:prstGeom>
          <a:noFill/>
          <a:ln>
            <a:noFill/>
          </a:ln>
        </p:spPr>
      </p:pic>
      <p:pic>
        <p:nvPicPr>
          <p:cNvPr id="7217" name="Google Shape;7217;p10"/>
          <p:cNvPicPr preferRelativeResize="0"/>
          <p:nvPr/>
        </p:nvPicPr>
        <p:blipFill rotWithShape="1">
          <a:blip r:embed="rId6">
            <a:alphaModFix/>
          </a:blip>
          <a:srcRect b="0" l="0" r="0" t="0"/>
          <a:stretch/>
        </p:blipFill>
        <p:spPr>
          <a:xfrm>
            <a:off x="6029325" y="3981197"/>
            <a:ext cx="2036219" cy="11289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1" name="Shape 7221"/>
        <p:cNvGrpSpPr/>
        <p:nvPr/>
      </p:nvGrpSpPr>
      <p:grpSpPr>
        <a:xfrm>
          <a:off x="0" y="0"/>
          <a:ext cx="0" cy="0"/>
          <a:chOff x="0" y="0"/>
          <a:chExt cx="0" cy="0"/>
        </a:xfrm>
      </p:grpSpPr>
      <p:sp>
        <p:nvSpPr>
          <p:cNvPr id="7222" name="Google Shape;7222;p11"/>
          <p:cNvSpPr txBox="1"/>
          <p:nvPr>
            <p:ph type="title"/>
          </p:nvPr>
        </p:nvSpPr>
        <p:spPr>
          <a:xfrm>
            <a:off x="1084237" y="233512"/>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2.3 Xử lý dataset</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a:t>
            </a:r>
            <a:r>
              <a:rPr b="0" lang="en-US" sz="1400">
                <a:latin typeface="Times New Roman"/>
                <a:ea typeface="Times New Roman"/>
                <a:cs typeface="Times New Roman"/>
                <a:sym typeface="Times New Roman"/>
              </a:rPr>
              <a:t>Nhược điểm về việc phải xử lý dữ liệu thì dễ dàng giải quyết vì đây là dataset của google nên bọn họ đã lường trước được mọi thứ sẽ xảy ra trong trường của dataset sẽ có thuộc tính như sau : </a:t>
            </a:r>
            <a:endParaRPr sz="1400">
              <a:latin typeface="Times New Roman"/>
              <a:ea typeface="Times New Roman"/>
              <a:cs typeface="Times New Roman"/>
              <a:sym typeface="Times New Roman"/>
            </a:endParaRPr>
          </a:p>
        </p:txBody>
      </p:sp>
      <p:pic>
        <p:nvPicPr>
          <p:cNvPr id="7223" name="Google Shape;7223;p11"/>
          <p:cNvPicPr preferRelativeResize="0"/>
          <p:nvPr/>
        </p:nvPicPr>
        <p:blipFill rotWithShape="1">
          <a:blip r:embed="rId3">
            <a:alphaModFix/>
          </a:blip>
          <a:srcRect b="0" l="0" r="0" t="0"/>
          <a:stretch/>
        </p:blipFill>
        <p:spPr>
          <a:xfrm>
            <a:off x="2362061" y="1516856"/>
            <a:ext cx="4318253" cy="1642762"/>
          </a:xfrm>
          <a:prstGeom prst="rect">
            <a:avLst/>
          </a:prstGeom>
          <a:noFill/>
          <a:ln>
            <a:noFill/>
          </a:ln>
        </p:spPr>
      </p:pic>
      <p:sp>
        <p:nvSpPr>
          <p:cNvPr id="7224" name="Google Shape;7224;p11"/>
          <p:cNvSpPr txBox="1"/>
          <p:nvPr/>
        </p:nvSpPr>
        <p:spPr>
          <a:xfrm>
            <a:off x="1185862" y="3428789"/>
            <a:ext cx="677227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Dễ thấy rằng có 1 thuộc tính trong dataset đó là recognized. Thuộc tính này được sử dụng để phân loại và đánh giá độ chính xác của các bức vẽ trong quá trình huấn luyện và thử nghiệm mô hình nhận diện đối tượng của google và ngoài ra còn có sự đóng góp của người dùng nên có thể phần nào hạn chế tối đa được dữ liệu rác.</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8" name="Shape 7228"/>
        <p:cNvGrpSpPr/>
        <p:nvPr/>
      </p:nvGrpSpPr>
      <p:grpSpPr>
        <a:xfrm>
          <a:off x="0" y="0"/>
          <a:ext cx="0" cy="0"/>
          <a:chOff x="0" y="0"/>
          <a:chExt cx="0" cy="0"/>
        </a:xfrm>
      </p:grpSpPr>
      <p:sp>
        <p:nvSpPr>
          <p:cNvPr id="7229" name="Google Shape;7229;p12"/>
          <p:cNvSpPr txBox="1"/>
          <p:nvPr>
            <p:ph type="title"/>
          </p:nvPr>
        </p:nvSpPr>
        <p:spPr>
          <a:xfrm>
            <a:off x="1135050" y="183506"/>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2.3 Xử lý dataset</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 </a:t>
            </a:r>
            <a:r>
              <a:rPr b="0" lang="en-US" sz="1400">
                <a:latin typeface="Times New Roman"/>
                <a:ea typeface="Times New Roman"/>
                <a:cs typeface="Times New Roman"/>
                <a:sym typeface="Times New Roman"/>
              </a:rPr>
              <a:t>Nhược điểm về việc mất cân bằng dataset không phải vấn đề</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Vì tổng số lượng dataset là hơn 50 triệu cho 345 lớp tuy nhiên sự mất cân bằng ở đây không hơn là với tỉ là lớn mà mỗi lớp đều có nhiều hơn 100000 dataset.</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Không thể lấy hết toàn bộ số lượng dataset mà có thể huấn luyện được vì nó cả chứa những dữ liệu rác và dù lọc ra thì tài nguyên cũng sẽ không đủ để cung cấp để mô hình có thể học với số lượng dataset khổng lồ như thế.</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-&gt; Ta chỉ cần lấy một số lượng datset vừa đủ để train , valid và test</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Về vấn đề phong cách vẽ của người dùng em sẽ đề cập trong phần sau.</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Quá trình thu nhập dữ liệu:Vì số lượng dữ liệu rất lớn, để tiết kiệm dung lượng Google đã nén chúng lại thành các file có định dạng .ndjson, .bin và .npy để tiết kiệm không gian. Tuy nhiên, việc đọc các file này không quá phức tạp vì Google đã cung cấp hướng dẫn. Với cách lưu trữ ảnh dưới dạng vector điều này cũng giúp đảm bảo rằng tất cả các hình vẽ trong tập dữ liệu có cùng độ dày của đường vẽ (stroke width) khi sử dụng hàm draw trong thư viện </a:t>
            </a:r>
            <a:r>
              <a:rPr lang="en-US" sz="1400">
                <a:latin typeface="Times New Roman"/>
                <a:ea typeface="Times New Roman"/>
                <a:cs typeface="Times New Roman"/>
                <a:sym typeface="Times New Roman"/>
              </a:rPr>
              <a:t>PIL</a:t>
            </a:r>
            <a:r>
              <a:rPr b="0" lang="en-US" sz="1400">
                <a:latin typeface="Times New Roman"/>
                <a:ea typeface="Times New Roman"/>
                <a:cs typeface="Times New Roman"/>
                <a:sym typeface="Times New Roman"/>
              </a:rPr>
              <a:t>.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-&gt; Giúp cải thiện quá trình huấn luyện mô hình, vì mô hình có thể học được những đặc điểm chung và tinh chỉnh hơn.</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3" name="Shape 7233"/>
        <p:cNvGrpSpPr/>
        <p:nvPr/>
      </p:nvGrpSpPr>
      <p:grpSpPr>
        <a:xfrm>
          <a:off x="0" y="0"/>
          <a:ext cx="0" cy="0"/>
          <a:chOff x="0" y="0"/>
          <a:chExt cx="0" cy="0"/>
        </a:xfrm>
      </p:grpSpPr>
      <p:sp>
        <p:nvSpPr>
          <p:cNvPr id="7234" name="Google Shape;7234;p13"/>
          <p:cNvSpPr txBox="1"/>
          <p:nvPr>
            <p:ph type="ctrTitle"/>
          </p:nvPr>
        </p:nvSpPr>
        <p:spPr>
          <a:xfrm>
            <a:off x="2739900" y="1068565"/>
            <a:ext cx="36642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Font typeface="Poppins Light"/>
              <a:buNone/>
            </a:pPr>
            <a:r>
              <a:rPr b="1" lang="en-US" sz="6000">
                <a:solidFill>
                  <a:schemeClr val="accent1"/>
                </a:solidFill>
                <a:latin typeface="Times New Roman"/>
                <a:ea typeface="Times New Roman"/>
                <a:cs typeface="Times New Roman"/>
                <a:sym typeface="Times New Roman"/>
              </a:rPr>
              <a:t>03 </a:t>
            </a:r>
            <a:endParaRPr/>
          </a:p>
        </p:txBody>
      </p:sp>
      <p:sp>
        <p:nvSpPr>
          <p:cNvPr id="7235" name="Google Shape;7235;p13"/>
          <p:cNvSpPr txBox="1"/>
          <p:nvPr>
            <p:ph idx="1" type="subTitle"/>
          </p:nvPr>
        </p:nvSpPr>
        <p:spPr>
          <a:xfrm>
            <a:off x="2492550" y="2706865"/>
            <a:ext cx="4158900" cy="4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None/>
            </a:pPr>
            <a:r>
              <a:rPr lang="en-US" sz="3300">
                <a:solidFill>
                  <a:schemeClr val="accent4"/>
                </a:solidFill>
                <a:latin typeface="Times New Roman"/>
                <a:ea typeface="Times New Roman"/>
                <a:cs typeface="Times New Roman"/>
                <a:sym typeface="Times New Roman"/>
              </a:rPr>
              <a:t>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9" name="Shape 7239"/>
        <p:cNvGrpSpPr/>
        <p:nvPr/>
      </p:nvGrpSpPr>
      <p:grpSpPr>
        <a:xfrm>
          <a:off x="0" y="0"/>
          <a:ext cx="0" cy="0"/>
          <a:chOff x="0" y="0"/>
          <a:chExt cx="0" cy="0"/>
        </a:xfrm>
      </p:grpSpPr>
      <p:sp>
        <p:nvSpPr>
          <p:cNvPr id="7240" name="Google Shape;7240;p14"/>
          <p:cNvSpPr txBox="1"/>
          <p:nvPr>
            <p:ph type="title"/>
          </p:nvPr>
        </p:nvSpPr>
        <p:spPr>
          <a:xfrm>
            <a:off x="1135050" y="183506"/>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3.1 Chọn model</a:t>
            </a:r>
            <a:br>
              <a:rPr lang="en-US" sz="2000">
                <a:latin typeface="Times New Roman"/>
                <a:ea typeface="Times New Roman"/>
                <a:cs typeface="Times New Roman"/>
                <a:sym typeface="Times New Roman"/>
              </a:rPr>
            </a:br>
            <a:r>
              <a:rPr b="0" lang="en-US" sz="1400">
                <a:latin typeface="Times New Roman"/>
                <a:ea typeface="Times New Roman"/>
                <a:cs typeface="Times New Roman"/>
                <a:sym typeface="Times New Roman"/>
              </a:rPr>
              <a:t>- Số lượng hình ảnh nhiều -&gt; Lựa chọn deep learning sẽ tốt hơn so với machine learning vì  deep learning có khả năng học từ dữ liệu lớn và rút trích đặc trưng phức tạp tự động, trong khi machine learning truyền thống yêu cầu việc chọn và xây dựng đặc trưng thủ công.</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Mô hình trong deep learning quan trọng vì nó xác định cấu trúc và quy tắc để học từ dữ liệu, rút trích thông tin quan trọng, dự đoán và phân loại dữ liệu mới, cải thiện hiệu suất và khám phá tri thức ẩn.</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Vì đây là bài toán classification -&gt; có 3 kiến trúc mô hình có thể áp dụng được.</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Mô hình CNN (Convolutional Neural Network) là một kiến trúc mạng nơ-ron sử dụng cho xử lý hình ảnh. Nó có khả năng rút trích đặc trưng và học các mẫu từ dữ liệu hình ảnh thông qua các lớp tích chập. CNN được sử dụng rộng rãi trong phân loại hình ảnh, phát hiện đối tượng và các tác vụ liên quan đến thị giác máy tính.</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Mô hình FPN (Feature Pyramid Network) là một kiến trúc mạng nơ-ron được sử dụng để tạo ra các tầng đặc trưng đa tỉ lệ từ hình ảnh. Nó sử dụng thông tin từ các tầng đặc trưng khác nhau để nhận diện đối tượng ở các kích thước khác nhau trong hình ảnh và rút trích đặc trưng chi tiết.</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Mô hình VIT (Vision Transformer) là một kiến trúc mạng nơ-ron sử dụng transformer để xử lý hình ảnh. Thay vì sử dụng các lớp tích chập truyền thống, VIT chia nhỏ hình ảnh thành các điểm chú ý và sử dụng transformer để học các mối quan hệ giữa chúng. Điều này cho phép VIT rút trích đặc trưng từ hình ảnh và đạt được kết quả tốt trong các tác vụ như phân loại hình ảnh và phát hiện đối tượng.</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4" name="Shape 7244"/>
        <p:cNvGrpSpPr/>
        <p:nvPr/>
      </p:nvGrpSpPr>
      <p:grpSpPr>
        <a:xfrm>
          <a:off x="0" y="0"/>
          <a:ext cx="0" cy="0"/>
          <a:chOff x="0" y="0"/>
          <a:chExt cx="0" cy="0"/>
        </a:xfrm>
      </p:grpSpPr>
      <p:sp>
        <p:nvSpPr>
          <p:cNvPr id="7245" name="Google Shape;7245;p15"/>
          <p:cNvSpPr txBox="1"/>
          <p:nvPr>
            <p:ph type="title"/>
          </p:nvPr>
        </p:nvSpPr>
        <p:spPr>
          <a:xfrm>
            <a:off x="5949213" y="16640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latin typeface="Times New Roman"/>
                <a:ea typeface="Times New Roman"/>
                <a:cs typeface="Times New Roman"/>
                <a:sym typeface="Times New Roman"/>
              </a:rPr>
              <a:t>3.1 Chọn model</a:t>
            </a:r>
            <a:br>
              <a:rPr lang="en-US" sz="20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graphicFrame>
        <p:nvGraphicFramePr>
          <p:cNvPr id="7246" name="Google Shape;7246;p15"/>
          <p:cNvGraphicFramePr/>
          <p:nvPr/>
        </p:nvGraphicFramePr>
        <p:xfrm>
          <a:off x="139313" y="400110"/>
          <a:ext cx="3000000" cy="3000000"/>
        </p:xfrm>
        <a:graphic>
          <a:graphicData uri="http://schemas.openxmlformats.org/drawingml/2006/table">
            <a:tbl>
              <a:tblPr bandRow="1" firstRow="1">
                <a:noFill/>
                <a:tableStyleId>{EE0C65D7-9C5C-4EDD-A598-F4EA4A1A4D34}</a:tableStyleId>
              </a:tblPr>
              <a:tblGrid>
                <a:gridCol w="1280325"/>
                <a:gridCol w="2436775"/>
                <a:gridCol w="2885050"/>
                <a:gridCol w="2320375"/>
              </a:tblGrid>
              <a:tr h="30122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CNN</a:t>
                      </a:r>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VIT</a:t>
                      </a:r>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FPN</a:t>
                      </a:r>
                      <a:endParaRPr/>
                    </a:p>
                  </a:txBody>
                  <a:tcPr marT="45725" marB="45725" marR="91450" marL="91450"/>
                </a:tc>
              </a:tr>
              <a:tr h="1135775">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Khả năng học</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Tích chập cung cấp khả năng học các mẫu cục bộ và hiểu các đặc trưng không gian.</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Transformer có khả năng học các mối quan hệ không gian và tương quan toàn cục trong hình ảnh.</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Kết hợp thông tin từ các tầng đặc trưng khác nhau để học các đặc trưng ở các tỉ lệ khác nhau trong hình ảnh.</a:t>
                      </a:r>
                      <a:endParaRPr sz="1200" u="none" cap="none" strike="noStrike">
                        <a:latin typeface="Times New Roman"/>
                        <a:ea typeface="Times New Roman"/>
                        <a:cs typeface="Times New Roman"/>
                        <a:sym typeface="Times New Roman"/>
                      </a:endParaRPr>
                    </a:p>
                  </a:txBody>
                  <a:tcPr marT="45725" marB="45725" marR="91450" marL="91450"/>
                </a:tc>
              </a:tr>
              <a:tr h="334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Tài nguyên</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Tính toán phức tạp và yêu cầu tài nguyên cao, đặc biệt với các mạng CNN sâu và phức tạp.</a:t>
                      </a:r>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Tính toán phức tạp hơn so với CNN truyền thống, do sử dụng transformer và yêu cầu tài nguyên lớn hơn.</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Tính toán trung bình và yêu cầu tài nguyên trung bình.</a:t>
                      </a:r>
                      <a:endParaRPr/>
                    </a:p>
                  </a:txBody>
                  <a:tcPr marT="45725" marB="45725" marR="91450" marL="91450"/>
                </a:tc>
              </a:tr>
              <a:tr h="334000">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Độ chính xác và hiệu suất</a:t>
                      </a:r>
                      <a:endParaRPr sz="12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Được chứng minh là hiệu quả trong nhiều tác vụ xử lý hình ảnh và có thể đạt được độ chính xác cao.</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Có hiệu suất cao trong một số tác vụ như phân loại hình ảnh trên các tập dữ liệu lớn, nhưng có thể yêu cầu nhiều dữ liệu huấn luyện hơn để đạt được kết quả tốt.</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Đạt hiệu suất tốt trong việc phát hiện đối tượng và rút trích đặc trưng ở các tỉ lệ khác nhau trong hình ảnh.</a:t>
                      </a:r>
                      <a:endParaRPr sz="1200" u="none" cap="none" strike="noStrike">
                        <a:latin typeface="Times New Roman"/>
                        <a:ea typeface="Times New Roman"/>
                        <a:cs typeface="Times New Roman"/>
                        <a:sym typeface="Times New Roman"/>
                      </a:endParaRPr>
                    </a:p>
                  </a:txBody>
                  <a:tcPr marT="45725" marB="45725" marR="91450" marL="91450"/>
                </a:tc>
              </a:tr>
            </a:tbl>
          </a:graphicData>
        </a:graphic>
      </p:graphicFrame>
      <p:sp>
        <p:nvSpPr>
          <p:cNvPr id="7247" name="Google Shape;7247;p15"/>
          <p:cNvSpPr txBox="1"/>
          <p:nvPr/>
        </p:nvSpPr>
        <p:spPr>
          <a:xfrm>
            <a:off x="82163" y="0"/>
            <a:ext cx="1901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Times New Roman"/>
                <a:ea typeface="Times New Roman"/>
                <a:cs typeface="Times New Roman"/>
                <a:sym typeface="Times New Roman"/>
              </a:rPr>
              <a:t>3.1 Chọn model</a:t>
            </a:r>
            <a:endParaRPr b="1" i="0" sz="2000" u="none" cap="none" strike="noStrike">
              <a:solidFill>
                <a:srgbClr val="000000"/>
              </a:solidFill>
              <a:latin typeface="Arial"/>
              <a:ea typeface="Arial"/>
              <a:cs typeface="Arial"/>
              <a:sym typeface="Arial"/>
            </a:endParaRPr>
          </a:p>
        </p:txBody>
      </p:sp>
      <p:sp>
        <p:nvSpPr>
          <p:cNvPr id="7248" name="Google Shape;7248;p15"/>
          <p:cNvSpPr txBox="1"/>
          <p:nvPr/>
        </p:nvSpPr>
        <p:spPr>
          <a:xfrm>
            <a:off x="366643" y="3457575"/>
            <a:ext cx="85749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Dataset này thì bao gồm các bức ảnh có kích thước (28,28,1) -&gt; đây là một bức ảnh nhỏ</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CNN: Bức ảnh có kích thước nhỏ nhưng vẫn đủ để mô hình CNN có thể học và nhận dạng các đặc trưng trong ảnh nhờ vào các lớp tích chập.</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VIT: Với kích thước như này việc chia thành các miền nhỏ và áp dụng các lớp Transformer có thể không mang lại hiệu quả tốt để khai thác khả năng học biểu diễn toàn cục.</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FPN: pyramid đặc trưng của FPN có thể không cung cấp lợi ích rõ rệt trong việc phát hiện đối tượng ở các tỉ lệ khác nhau.</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-&gt; Việc lựa chọn model CNN sẽ là một phương án tối ưu nhất.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2" name="Shape 7252"/>
        <p:cNvGrpSpPr/>
        <p:nvPr/>
      </p:nvGrpSpPr>
      <p:grpSpPr>
        <a:xfrm>
          <a:off x="0" y="0"/>
          <a:ext cx="0" cy="0"/>
          <a:chOff x="0" y="0"/>
          <a:chExt cx="0" cy="0"/>
        </a:xfrm>
      </p:grpSpPr>
      <p:sp>
        <p:nvSpPr>
          <p:cNvPr id="7253" name="Google Shape;7253;p16"/>
          <p:cNvSpPr txBox="1"/>
          <p:nvPr>
            <p:ph type="title"/>
          </p:nvPr>
        </p:nvSpPr>
        <p:spPr>
          <a:xfrm>
            <a:off x="1135050" y="0"/>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3.2 Tạo model</a:t>
            </a:r>
            <a:br>
              <a:rPr lang="en-US" sz="2000">
                <a:latin typeface="Times New Roman"/>
                <a:ea typeface="Times New Roman"/>
                <a:cs typeface="Times New Roman"/>
                <a:sym typeface="Times New Roman"/>
              </a:rPr>
            </a:br>
            <a:r>
              <a:rPr b="0" lang="en-US" sz="1400">
                <a:latin typeface="Times New Roman"/>
                <a:ea typeface="Times New Roman"/>
                <a:cs typeface="Times New Roman"/>
                <a:sym typeface="Times New Roman"/>
              </a:rPr>
              <a:t>- Sau khi xác định loại mô hình được sử dụng, câu hỏi tiếp theo là cách tổ chức mô hình một cách hợp lý và hiệu quả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Downsampling trong CNN là giảm kích thước của đầu vào Việc giảm kích thước giúp giảm độ phức tạp tính toán và số lượng tham số trong mô hình, từ đó tăng tốc độ huấn luyện và giảm nguy cơ overfitting. Downsampling loại bỏ thông tin dư thừa tuy nhiên nó cũng làm mất mát thông tin quan trọng -&gt; lựa chọn cách downsampling là vô cùng quan trọng</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graphicFrame>
        <p:nvGraphicFramePr>
          <p:cNvPr id="7254" name="Google Shape;7254;p16"/>
          <p:cNvGraphicFramePr/>
          <p:nvPr/>
        </p:nvGraphicFramePr>
        <p:xfrm>
          <a:off x="0" y="1756624"/>
          <a:ext cx="3000000" cy="3000000"/>
        </p:xfrm>
        <a:graphic>
          <a:graphicData uri="http://schemas.openxmlformats.org/drawingml/2006/table">
            <a:tbl>
              <a:tblPr bandRow="1" firstRow="1">
                <a:noFill/>
                <a:tableStyleId>{EE0C65D7-9C5C-4EDD-A598-F4EA4A1A4D34}</a:tableStyleId>
              </a:tblPr>
              <a:tblGrid>
                <a:gridCol w="1368325"/>
                <a:gridCol w="2259275"/>
                <a:gridCol w="2471350"/>
                <a:gridCol w="3045050"/>
              </a:tblGrid>
              <a:tr h="34845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Pooling Layer</a:t>
                      </a:r>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Residual Blocks</a:t>
                      </a:r>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Inverted Residual Blocks</a:t>
                      </a:r>
                      <a:endParaRPr/>
                    </a:p>
                  </a:txBody>
                  <a:tcPr marT="45725" marB="45725" marR="91450" marL="91450"/>
                </a:tc>
              </a:tr>
              <a:tr h="773250">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Tính toán</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Tính toán đơn giản và tiết kiệm tài nguyên tính toán, không tạo thêm khối lượng tính toán đáng kể.</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Tính toán tương đối cao, nhưng giúp cải thiện hiệu suất mạng bằng cách truyền thông tin qua đường tắt.</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Tính toán tương đối cao, nhưng tiết kiệm tài nguyên tính toán bằng cách giảm số lượng tham số và sử dụng lại tính toán.</a:t>
                      </a:r>
                      <a:endParaRPr sz="1100" u="none" cap="none" strike="noStrike">
                        <a:latin typeface="Times New Roman"/>
                        <a:ea typeface="Times New Roman"/>
                        <a:cs typeface="Times New Roman"/>
                        <a:sym typeface="Times New Roman"/>
                      </a:endParaRPr>
                    </a:p>
                  </a:txBody>
                  <a:tcPr marT="45725" marB="45725" marR="91450" marL="91450"/>
                </a:tc>
              </a:tr>
              <a:tr h="601425">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Khả năng học feature phức tạp</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Hạn chế khả năng học feature phức tạp, thực hiện tổng hợp đơn giản trên feature và có thể làm mất thông tin chi tiết</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Cho phép học feature phức tạp bằng cách truyền thông tin qua đường tắt từ lớp trước.</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Học feature phức tạp thông qua cấu trúc nghịch đảo và mở rộng, đồng thời giảm số lượng tham số học.</a:t>
                      </a:r>
                      <a:endParaRPr sz="1100" u="none" cap="none" strike="noStrike">
                        <a:latin typeface="Times New Roman"/>
                        <a:ea typeface="Times New Roman"/>
                        <a:cs typeface="Times New Roman"/>
                        <a:sym typeface="Times New Roman"/>
                      </a:endParaRPr>
                    </a:p>
                  </a:txBody>
                  <a:tcPr marT="45725" marB="45725" marR="91450" marL="91450"/>
                </a:tc>
              </a:tr>
              <a:tr h="773250">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Tác động đến feature (giảm chiều có làm mất thông tin quan trọng ko)</a:t>
                      </a:r>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Giảm kích thước feature và gây mất mát chi tiết, không có khả năng học feature phức tạp</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Giữ thông tin của feature qua đường tắt, giúp học feature phức tạp và giải quyết vấn đề mất mát thông tin.</a:t>
                      </a:r>
                      <a:endParaRPr sz="11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100" u="none" cap="none" strike="noStrike">
                          <a:latin typeface="Times New Roman"/>
                          <a:ea typeface="Times New Roman"/>
                          <a:cs typeface="Times New Roman"/>
                          <a:sym typeface="Times New Roman"/>
                        </a:rPr>
                        <a:t>Tăng cường khả năng học feature phức tạp thông qua quá trình giãn nở và giảm kích thước, giúp cân bằng giữa hiệu suất và tài nguyên tính toán.</a:t>
                      </a:r>
                      <a:endParaRPr sz="11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8" name="Shape 7258"/>
        <p:cNvGrpSpPr/>
        <p:nvPr/>
      </p:nvGrpSpPr>
      <p:grpSpPr>
        <a:xfrm>
          <a:off x="0" y="0"/>
          <a:ext cx="0" cy="0"/>
          <a:chOff x="0" y="0"/>
          <a:chExt cx="0" cy="0"/>
        </a:xfrm>
      </p:grpSpPr>
      <p:sp>
        <p:nvSpPr>
          <p:cNvPr id="7259" name="Google Shape;7259;p17"/>
          <p:cNvSpPr txBox="1"/>
          <p:nvPr>
            <p:ph type="title"/>
          </p:nvPr>
        </p:nvSpPr>
        <p:spPr>
          <a:xfrm>
            <a:off x="1135050" y="183506"/>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3.2 Tạo model</a:t>
            </a:r>
            <a:br>
              <a:rPr lang="en-US" sz="2000">
                <a:latin typeface="Times New Roman"/>
                <a:ea typeface="Times New Roman"/>
                <a:cs typeface="Times New Roman"/>
                <a:sym typeface="Times New Roman"/>
              </a:rPr>
            </a:br>
            <a:r>
              <a:rPr b="0" lang="en-US" sz="1300">
                <a:latin typeface="Times New Roman"/>
                <a:ea typeface="Times New Roman"/>
                <a:cs typeface="Times New Roman"/>
                <a:sym typeface="Times New Roman"/>
              </a:rPr>
              <a:t>- Nhược điểm trong dataset là đề phong cách vẽ của người dùng </a:t>
            </a: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br>
              <a:rPr b="0" lang="en-US" sz="1200">
                <a:latin typeface="Times New Roman"/>
                <a:ea typeface="Times New Roman"/>
                <a:cs typeface="Times New Roman"/>
                <a:sym typeface="Times New Roman"/>
              </a:rPr>
            </a:br>
            <a:r>
              <a:rPr b="0" lang="en-US" sz="1300">
                <a:latin typeface="Times New Roman"/>
                <a:ea typeface="Times New Roman"/>
                <a:cs typeface="Times New Roman"/>
                <a:sym typeface="Times New Roman"/>
              </a:rPr>
              <a:t>- Những bức hình đều đúng với hình dạng thật của đối tượng ở ngoài đời </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-&gt; Để có thể tạo ra mô hình tốt cân bằng giữa chi phí hiệu quả -&gt; Inverted Residual Blocks sẽ là lựa chọn phù hợp nhất </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Inverted Residual Blocks là một kiến trúc quan trọng trong mạng học sâu, được sử dụng để giảm số lượng tham số và tính toán trong mạng, đồng thời vẫn duy trì hiệu suất cao. Nó kết hợp hai ý tưởng chính: sử dụng khối mở rộng để tăng số chiều của đặc trưng và sử dụng lớp tích chập dạng Depthwise Separable Convolution để giảm số lượng tham số và tính toán. </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Inverted Residual Blocks sử dụng hai lớp tích chập riêng biệt: Depthwise Convolution (tích chập theo độ sâu) và Pointwise Convolution (lớp convolution với kernel size là 1x1) và kết nối shortcut để tăng tốc độ học và khả năng học các biến đổi phức tạp.. Quá trình này giúp giảm số lượng tham số và tính toán, đồng thời vẫn giữ được thông tin đặc trưng quan trọng.</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id="7260" name="Google Shape;7260;p17"/>
          <p:cNvPicPr preferRelativeResize="0"/>
          <p:nvPr/>
        </p:nvPicPr>
        <p:blipFill rotWithShape="1">
          <a:blip r:embed="rId3">
            <a:alphaModFix/>
          </a:blip>
          <a:srcRect b="0" l="0" r="0" t="0"/>
          <a:stretch/>
        </p:blipFill>
        <p:spPr>
          <a:xfrm>
            <a:off x="1129268" y="1087392"/>
            <a:ext cx="3700463" cy="1279599"/>
          </a:xfrm>
          <a:prstGeom prst="rect">
            <a:avLst/>
          </a:prstGeom>
          <a:noFill/>
          <a:ln>
            <a:noFill/>
          </a:ln>
        </p:spPr>
      </p:pic>
      <p:pic>
        <p:nvPicPr>
          <p:cNvPr id="7261" name="Google Shape;7261;p17"/>
          <p:cNvPicPr preferRelativeResize="0"/>
          <p:nvPr/>
        </p:nvPicPr>
        <p:blipFill rotWithShape="1">
          <a:blip r:embed="rId4">
            <a:alphaModFix/>
          </a:blip>
          <a:srcRect b="0" l="0" r="0" t="0"/>
          <a:stretch/>
        </p:blipFill>
        <p:spPr>
          <a:xfrm>
            <a:off x="4826840" y="926019"/>
            <a:ext cx="1143000" cy="1645731"/>
          </a:xfrm>
          <a:prstGeom prst="rect">
            <a:avLst/>
          </a:prstGeom>
          <a:noFill/>
          <a:ln>
            <a:noFill/>
          </a:ln>
        </p:spPr>
      </p:pic>
      <p:pic>
        <p:nvPicPr>
          <p:cNvPr id="7262" name="Google Shape;7262;p17"/>
          <p:cNvPicPr preferRelativeResize="0"/>
          <p:nvPr/>
        </p:nvPicPr>
        <p:blipFill rotWithShape="1">
          <a:blip r:embed="rId5">
            <a:alphaModFix/>
          </a:blip>
          <a:srcRect b="0" l="0" r="0" t="0"/>
          <a:stretch/>
        </p:blipFill>
        <p:spPr>
          <a:xfrm>
            <a:off x="5972731" y="1162694"/>
            <a:ext cx="2036219" cy="11289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6" name="Shape 7266"/>
        <p:cNvGrpSpPr/>
        <p:nvPr/>
      </p:nvGrpSpPr>
      <p:grpSpPr>
        <a:xfrm>
          <a:off x="0" y="0"/>
          <a:ext cx="0" cy="0"/>
          <a:chOff x="0" y="0"/>
          <a:chExt cx="0" cy="0"/>
        </a:xfrm>
      </p:grpSpPr>
      <p:sp>
        <p:nvSpPr>
          <p:cNvPr id="7267" name="Google Shape;7267;p18"/>
          <p:cNvSpPr txBox="1"/>
          <p:nvPr>
            <p:ph type="title"/>
          </p:nvPr>
        </p:nvSpPr>
        <p:spPr>
          <a:xfrm>
            <a:off x="1006357" y="0"/>
            <a:ext cx="6873900" cy="4571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3.2.1 Kiến trúc Inverted Residual Blocks </a:t>
            </a:r>
            <a:br>
              <a:rPr lang="en-US" sz="20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id="7268" name="Google Shape;7268;p18"/>
          <p:cNvPicPr preferRelativeResize="0"/>
          <p:nvPr/>
        </p:nvPicPr>
        <p:blipFill rotWithShape="1">
          <a:blip r:embed="rId3">
            <a:alphaModFix/>
          </a:blip>
          <a:srcRect b="0" l="0" r="0" t="0"/>
          <a:stretch/>
        </p:blipFill>
        <p:spPr>
          <a:xfrm>
            <a:off x="1272640" y="323003"/>
            <a:ext cx="1538293" cy="4822636"/>
          </a:xfrm>
          <a:prstGeom prst="rect">
            <a:avLst/>
          </a:prstGeom>
          <a:noFill/>
          <a:ln>
            <a:noFill/>
          </a:ln>
        </p:spPr>
      </p:pic>
      <p:sp>
        <p:nvSpPr>
          <p:cNvPr id="7269" name="Google Shape;7269;p18"/>
          <p:cNvSpPr txBox="1"/>
          <p:nvPr/>
        </p:nvSpPr>
        <p:spPr>
          <a:xfrm>
            <a:off x="2898986" y="323003"/>
            <a:ext cx="514773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7270" name="Google Shape;7270;p18"/>
          <p:cNvSpPr txBox="1"/>
          <p:nvPr/>
        </p:nvSpPr>
        <p:spPr>
          <a:xfrm>
            <a:off x="2756746" y="393841"/>
            <a:ext cx="52182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Depthwise2D và Convolution2D là hai lớp tích chập để trích xuất đặc trưng. Tuy nhiên, sự khác nhau chính giữa hai lớp này là:</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Convolution2D: Mỗi bộ lọc tích chập với tất cả các kênh của đầu vào.</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 Depthwise2D: Mỗi bộ lọc tích chập trên mỗi kênh riêng lẻ của đầu vào.</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Lớp Zero Padding trong mạng neural được sử dụng để thêm các giá trị zero vào xung quanh dữ liệu đầu vào. Mục đích chính của việc thêm Zero Padding trước Depthwise2D với bước nhảy là 2 là duy trì kích thước và thông tin không gian của đầu vào khi áp dụng phép tích chập, đồng thời tránh mất mát thông tin ,điều chỉnh kích thước </a:t>
            </a:r>
            <a:r>
              <a:rPr b="0" i="0" lang="en-US" sz="1200" u="none" cap="none" strike="noStrike">
                <a:solidFill>
                  <a:srgbClr val="000000"/>
                </a:solidFill>
                <a:latin typeface="Times New Roman"/>
                <a:ea typeface="Times New Roman"/>
                <a:cs typeface="Times New Roman"/>
                <a:sym typeface="Times New Roman"/>
              </a:rPr>
              <a:t>và tăng cường trích xuất đặc trưng.</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Linear Pointwise Convolution: Sử dụng Convolutional Layer 1x1 để kết hợp thông tin từ các kênh đã được tích chập riêng lẻ từ </a:t>
            </a:r>
            <a:r>
              <a:rPr b="0" i="0" lang="en-US" sz="1200" u="none" cap="none" strike="noStrike">
                <a:solidFill>
                  <a:srgbClr val="000000"/>
                </a:solidFill>
                <a:latin typeface="Arial"/>
                <a:ea typeface="Arial"/>
                <a:cs typeface="Arial"/>
                <a:sym typeface="Arial"/>
              </a:rPr>
              <a:t>Depthwise2D </a:t>
            </a:r>
            <a:r>
              <a:rPr b="0" i="0" lang="en-US" sz="1200" u="none" cap="none" strike="noStrike">
                <a:solidFill>
                  <a:srgbClr val="000000"/>
                </a:solidFill>
                <a:latin typeface="Times New Roman"/>
                <a:ea typeface="Times New Roman"/>
                <a:cs typeface="Times New Roman"/>
                <a:sym typeface="Times New Roman"/>
              </a:rPr>
              <a:t>và tăng kích thước feature map trở lại</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Sử dụng hàm </a:t>
            </a:r>
            <a:r>
              <a:rPr lang="en-US" sz="1200">
                <a:latin typeface="Times New Roman"/>
                <a:ea typeface="Times New Roman"/>
                <a:cs typeface="Times New Roman"/>
                <a:sym typeface="Times New Roman"/>
              </a:rPr>
              <a:t>Mish</a:t>
            </a:r>
            <a:r>
              <a:rPr b="0" i="0" lang="en-US" sz="1200" u="none" cap="none" strike="noStrike">
                <a:solidFill>
                  <a:srgbClr val="000000"/>
                </a:solidFill>
                <a:latin typeface="Times New Roman"/>
                <a:ea typeface="Times New Roman"/>
                <a:cs typeface="Times New Roman"/>
                <a:sym typeface="Times New Roman"/>
              </a:rPr>
              <a:t> vì:</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 Hàm kích hoạt Mish tính được đạo hàm tại mọi điểm trong miền giá trị của nó, có tính khả vi (smoothness)và không đơn điệu. Nó cũng là một hàm liên tục và tự điều chỉnh</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 Hàm kích hoạt Mish giới hạn giá trị đầu vào trong khoảng [-inf, +inf], giúp tránh tình trạng bão hòa và duy trì gradient lớn hơn, từ đó tránh tình trạng Gradient dying (hiện tượng gradient giảm mạnh trong quá trình lan truyền ngược, gây khó khăn trong việc cập nhật trọng số và làm mạng học chậm hoặc không hiệu quả).</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Tuy nhiên chi phí tính toán của hàm mish khá cao so với các hàm kích hoạt khác.</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Công thức của hàm mish:</a:t>
            </a:r>
            <a:endParaRPr b="0" i="0" sz="1200" u="none" cap="none" strike="noStrike">
              <a:solidFill>
                <a:srgbClr val="000000"/>
              </a:solidFill>
              <a:latin typeface="Times New Roman"/>
              <a:ea typeface="Times New Roman"/>
              <a:cs typeface="Times New Roman"/>
              <a:sym typeface="Times New Roman"/>
            </a:endParaRPr>
          </a:p>
        </p:txBody>
      </p:sp>
      <p:pic>
        <p:nvPicPr>
          <p:cNvPr id="7271" name="Google Shape;7271;p18"/>
          <p:cNvPicPr preferRelativeResize="0"/>
          <p:nvPr/>
        </p:nvPicPr>
        <p:blipFill rotWithShape="1">
          <a:blip r:embed="rId4">
            <a:alphaModFix/>
          </a:blip>
          <a:srcRect b="0" l="0" r="0" t="0"/>
          <a:stretch/>
        </p:blipFill>
        <p:spPr>
          <a:xfrm>
            <a:off x="4169205" y="4919041"/>
            <a:ext cx="2607288" cy="3090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5" name="Shape 7275"/>
        <p:cNvGrpSpPr/>
        <p:nvPr/>
      </p:nvGrpSpPr>
      <p:grpSpPr>
        <a:xfrm>
          <a:off x="0" y="0"/>
          <a:ext cx="0" cy="0"/>
          <a:chOff x="0" y="0"/>
          <a:chExt cx="0" cy="0"/>
        </a:xfrm>
      </p:grpSpPr>
      <p:sp>
        <p:nvSpPr>
          <p:cNvPr id="7276" name="Google Shape;7276;p19"/>
          <p:cNvSpPr txBox="1"/>
          <p:nvPr>
            <p:ph type="title"/>
          </p:nvPr>
        </p:nvSpPr>
        <p:spPr>
          <a:xfrm>
            <a:off x="5867050" y="1664000"/>
            <a:ext cx="28080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latin typeface="Times New Roman"/>
                <a:ea typeface="Times New Roman"/>
                <a:cs typeface="Times New Roman"/>
                <a:sym typeface="Times New Roman"/>
              </a:rPr>
              <a:t>3.2.2 Kiến trúc model</a:t>
            </a:r>
            <a:br>
              <a:rPr lang="en-US" sz="20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br>
              <a:rPr lang="en-US" sz="20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id="7277" name="Google Shape;7277;p19"/>
          <p:cNvPicPr preferRelativeResize="0"/>
          <p:nvPr/>
        </p:nvPicPr>
        <p:blipFill rotWithShape="1">
          <a:blip r:embed="rId3">
            <a:alphaModFix/>
          </a:blip>
          <a:srcRect b="0" l="0" r="0" t="0"/>
          <a:stretch/>
        </p:blipFill>
        <p:spPr>
          <a:xfrm>
            <a:off x="468950" y="567508"/>
            <a:ext cx="7964681" cy="1683898"/>
          </a:xfrm>
          <a:prstGeom prst="rect">
            <a:avLst/>
          </a:prstGeom>
          <a:noFill/>
          <a:ln cap="flat" cmpd="sng" w="9525">
            <a:solidFill>
              <a:schemeClr val="dk1"/>
            </a:solidFill>
            <a:prstDash val="solid"/>
            <a:round/>
            <a:headEnd len="sm" w="sm" type="none"/>
            <a:tailEnd len="sm" w="sm" type="none"/>
          </a:ln>
        </p:spPr>
      </p:pic>
      <p:sp>
        <p:nvSpPr>
          <p:cNvPr id="7278" name="Google Shape;7278;p19"/>
          <p:cNvSpPr txBox="1"/>
          <p:nvPr/>
        </p:nvSpPr>
        <p:spPr>
          <a:xfrm>
            <a:off x="458892" y="0"/>
            <a:ext cx="6873900" cy="537754"/>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600"/>
              <a:buFont typeface="Poppins SemiBold"/>
              <a:buNone/>
            </a:pPr>
            <a:r>
              <a:rPr b="1" i="0" lang="en-US" sz="2000" u="none" cap="none" strike="noStrike">
                <a:solidFill>
                  <a:schemeClr val="dk1"/>
                </a:solidFill>
                <a:latin typeface="Times New Roman"/>
                <a:ea typeface="Times New Roman"/>
                <a:cs typeface="Times New Roman"/>
                <a:sym typeface="Times New Roman"/>
              </a:rPr>
              <a:t>3.2.2 Kiến trúc model</a:t>
            </a:r>
            <a:endParaRPr b="1" i="0" sz="1400" u="none" cap="none" strike="noStrike">
              <a:solidFill>
                <a:schemeClr val="dk1"/>
              </a:solidFill>
              <a:latin typeface="Times New Roman"/>
              <a:ea typeface="Times New Roman"/>
              <a:cs typeface="Times New Roman"/>
              <a:sym typeface="Times New Roman"/>
            </a:endParaRPr>
          </a:p>
        </p:txBody>
      </p:sp>
      <p:sp>
        <p:nvSpPr>
          <p:cNvPr id="7279" name="Google Shape;7279;p19"/>
          <p:cNvSpPr txBox="1"/>
          <p:nvPr/>
        </p:nvSpPr>
        <p:spPr>
          <a:xfrm>
            <a:off x="468950" y="2487433"/>
            <a:ext cx="7964679"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Lý do chọn cấu trúc như thế này: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Dựa vào cấu trúc của 2 mô hình có sử dụng Inverted Residual Blocks là MobileNet và EfficientNet.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 Trích xuất ra 50 lớp trong 345 lớp mỗi lớp chứa 1000 dữ liệu train và 200 dữ liệu để test để kiểm tra sự phù hợp của mô hình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Lựa chọn hyperparameter: Sử dụng thư viện KerasTuner là một thư viện mã nguồn mở được sử dụng để tìm kiếm và tinh chỉnh tự động các siêu tham số cho mô hình học máy sử dụng thư viện Keras. Nó giúp tìm ra các siêu tham số tốt nhất để cải thiện hiệu suất của mô hình một cách tự động và tiết kiệm thời gian.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Chỉ có ràng buộc số lượng các filter của các Inverted Residual Blocks trong cac stage phải giống nhau.</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Bằng việc sử dụng mô hình ở trên và tập dataset dùng để tìm ra mô hình tối ưu và kết hợp với keras tuner đã giúp chọn được các hyperparameter cho bài toán.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6" name="Shape 7096"/>
        <p:cNvGrpSpPr/>
        <p:nvPr/>
      </p:nvGrpSpPr>
      <p:grpSpPr>
        <a:xfrm>
          <a:off x="0" y="0"/>
          <a:ext cx="0" cy="0"/>
          <a:chOff x="0" y="0"/>
          <a:chExt cx="0" cy="0"/>
        </a:xfrm>
      </p:grpSpPr>
      <p:sp>
        <p:nvSpPr>
          <p:cNvPr id="7097" name="Google Shape;7097;p2"/>
          <p:cNvSpPr/>
          <p:nvPr/>
        </p:nvSpPr>
        <p:spPr>
          <a:xfrm>
            <a:off x="588050" y="0"/>
            <a:ext cx="513600" cy="3608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2"/>
          <p:cNvSpPr txBox="1"/>
          <p:nvPr>
            <p:ph idx="3" type="title"/>
          </p:nvPr>
        </p:nvSpPr>
        <p:spPr>
          <a:xfrm>
            <a:off x="-46690" y="336381"/>
            <a:ext cx="1320300" cy="54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1" lang="en-US">
                <a:latin typeface="Times New Roman"/>
                <a:ea typeface="Times New Roman"/>
                <a:cs typeface="Times New Roman"/>
                <a:sym typeface="Times New Roman"/>
              </a:rPr>
              <a:t>01.</a:t>
            </a:r>
            <a:endParaRPr b="1">
              <a:latin typeface="Times New Roman"/>
              <a:ea typeface="Times New Roman"/>
              <a:cs typeface="Times New Roman"/>
              <a:sym typeface="Times New Roman"/>
            </a:endParaRPr>
          </a:p>
        </p:txBody>
      </p:sp>
      <p:sp>
        <p:nvSpPr>
          <p:cNvPr id="7099" name="Google Shape;7099;p2"/>
          <p:cNvSpPr txBox="1"/>
          <p:nvPr>
            <p:ph idx="4" type="title"/>
          </p:nvPr>
        </p:nvSpPr>
        <p:spPr>
          <a:xfrm>
            <a:off x="1146099" y="877881"/>
            <a:ext cx="2546100" cy="63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400">
                <a:latin typeface="Times New Roman"/>
                <a:ea typeface="Times New Roman"/>
                <a:cs typeface="Times New Roman"/>
                <a:sym typeface="Times New Roman"/>
              </a:rPr>
              <a:t>Giới thiệu</a:t>
            </a:r>
            <a:endParaRPr b="1" sz="2400">
              <a:latin typeface="Times New Roman"/>
              <a:ea typeface="Times New Roman"/>
              <a:cs typeface="Times New Roman"/>
              <a:sym typeface="Times New Roman"/>
            </a:endParaRPr>
          </a:p>
        </p:txBody>
      </p:sp>
      <p:sp>
        <p:nvSpPr>
          <p:cNvPr id="7100" name="Google Shape;7100;p2"/>
          <p:cNvSpPr/>
          <p:nvPr/>
        </p:nvSpPr>
        <p:spPr>
          <a:xfrm>
            <a:off x="4255700" y="1530111"/>
            <a:ext cx="513600" cy="3711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01" name="Google Shape;7101;p2"/>
          <p:cNvSpPr txBox="1"/>
          <p:nvPr>
            <p:ph idx="6" type="title"/>
          </p:nvPr>
        </p:nvSpPr>
        <p:spPr>
          <a:xfrm>
            <a:off x="-72101" y="1476393"/>
            <a:ext cx="1320300" cy="54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1" lang="en-US">
                <a:latin typeface="Times New Roman"/>
                <a:ea typeface="Times New Roman"/>
                <a:cs typeface="Times New Roman"/>
                <a:sym typeface="Times New Roman"/>
              </a:rPr>
              <a:t>02.</a:t>
            </a:r>
            <a:endParaRPr b="1">
              <a:latin typeface="Times New Roman"/>
              <a:ea typeface="Times New Roman"/>
              <a:cs typeface="Times New Roman"/>
              <a:sym typeface="Times New Roman"/>
            </a:endParaRPr>
          </a:p>
        </p:txBody>
      </p:sp>
      <p:sp>
        <p:nvSpPr>
          <p:cNvPr id="7102" name="Google Shape;7102;p2"/>
          <p:cNvSpPr txBox="1"/>
          <p:nvPr>
            <p:ph idx="7" type="title"/>
          </p:nvPr>
        </p:nvSpPr>
        <p:spPr>
          <a:xfrm>
            <a:off x="1201347" y="1973308"/>
            <a:ext cx="2546100" cy="41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400">
                <a:latin typeface="Times New Roman"/>
                <a:ea typeface="Times New Roman"/>
                <a:cs typeface="Times New Roman"/>
                <a:sym typeface="Times New Roman"/>
              </a:rPr>
              <a:t>Data</a:t>
            </a:r>
            <a:endParaRPr b="1" sz="2400">
              <a:latin typeface="Times New Roman"/>
              <a:ea typeface="Times New Roman"/>
              <a:cs typeface="Times New Roman"/>
              <a:sym typeface="Times New Roman"/>
            </a:endParaRPr>
          </a:p>
        </p:txBody>
      </p:sp>
      <p:sp>
        <p:nvSpPr>
          <p:cNvPr id="7103" name="Google Shape;7103;p2"/>
          <p:cNvSpPr txBox="1"/>
          <p:nvPr>
            <p:ph idx="15" type="title"/>
          </p:nvPr>
        </p:nvSpPr>
        <p:spPr>
          <a:xfrm>
            <a:off x="-36738" y="2621426"/>
            <a:ext cx="1320300" cy="54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1" lang="en-US">
                <a:latin typeface="Times New Roman"/>
                <a:ea typeface="Times New Roman"/>
                <a:cs typeface="Times New Roman"/>
                <a:sym typeface="Times New Roman"/>
              </a:rPr>
              <a:t>03.</a:t>
            </a:r>
            <a:endParaRPr b="1">
              <a:latin typeface="Times New Roman"/>
              <a:ea typeface="Times New Roman"/>
              <a:cs typeface="Times New Roman"/>
              <a:sym typeface="Times New Roman"/>
            </a:endParaRPr>
          </a:p>
        </p:txBody>
      </p:sp>
      <p:sp>
        <p:nvSpPr>
          <p:cNvPr id="7104" name="Google Shape;7104;p2"/>
          <p:cNvSpPr txBox="1"/>
          <p:nvPr>
            <p:ph idx="16" type="title"/>
          </p:nvPr>
        </p:nvSpPr>
        <p:spPr>
          <a:xfrm>
            <a:off x="1264711" y="3107730"/>
            <a:ext cx="2808000" cy="41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400">
                <a:latin typeface="Times New Roman"/>
                <a:ea typeface="Times New Roman"/>
                <a:cs typeface="Times New Roman"/>
                <a:sym typeface="Times New Roman"/>
              </a:rPr>
              <a:t>Model</a:t>
            </a:r>
            <a:endParaRPr b="1" sz="2400">
              <a:latin typeface="Times New Roman"/>
              <a:ea typeface="Times New Roman"/>
              <a:cs typeface="Times New Roman"/>
              <a:sym typeface="Times New Roman"/>
            </a:endParaRPr>
          </a:p>
        </p:txBody>
      </p:sp>
      <p:sp>
        <p:nvSpPr>
          <p:cNvPr id="7105" name="Google Shape;7105;p2"/>
          <p:cNvSpPr txBox="1"/>
          <p:nvPr>
            <p:ph idx="18" type="title"/>
          </p:nvPr>
        </p:nvSpPr>
        <p:spPr>
          <a:xfrm>
            <a:off x="3660386" y="1520978"/>
            <a:ext cx="1320300" cy="54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b="1" lang="en-US">
                <a:latin typeface="Times New Roman"/>
                <a:ea typeface="Times New Roman"/>
                <a:cs typeface="Times New Roman"/>
                <a:sym typeface="Times New Roman"/>
              </a:rPr>
              <a:t>04.</a:t>
            </a:r>
            <a:endParaRPr b="1">
              <a:latin typeface="Times New Roman"/>
              <a:ea typeface="Times New Roman"/>
              <a:cs typeface="Times New Roman"/>
              <a:sym typeface="Times New Roman"/>
            </a:endParaRPr>
          </a:p>
        </p:txBody>
      </p:sp>
      <p:sp>
        <p:nvSpPr>
          <p:cNvPr id="7106" name="Google Shape;7106;p2"/>
          <p:cNvSpPr txBox="1"/>
          <p:nvPr>
            <p:ph idx="19" type="title"/>
          </p:nvPr>
        </p:nvSpPr>
        <p:spPr>
          <a:xfrm>
            <a:off x="4975245" y="1993187"/>
            <a:ext cx="3807654" cy="412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b="1" lang="en-US" sz="2400">
                <a:latin typeface="Times New Roman"/>
                <a:ea typeface="Times New Roman"/>
                <a:cs typeface="Times New Roman"/>
                <a:sym typeface="Times New Roman"/>
              </a:rPr>
              <a:t>Ứng dụng</a:t>
            </a:r>
            <a:endParaRPr b="1" sz="2400">
              <a:latin typeface="Times New Roman"/>
              <a:ea typeface="Times New Roman"/>
              <a:cs typeface="Times New Roman"/>
              <a:sym typeface="Times New Roman"/>
            </a:endParaRPr>
          </a:p>
        </p:txBody>
      </p:sp>
      <p:grpSp>
        <p:nvGrpSpPr>
          <p:cNvPr id="7107" name="Google Shape;7107;p2"/>
          <p:cNvGrpSpPr/>
          <p:nvPr/>
        </p:nvGrpSpPr>
        <p:grpSpPr>
          <a:xfrm rot="5400000">
            <a:off x="1439349" y="3578542"/>
            <a:ext cx="349968" cy="2052568"/>
            <a:chOff x="1037125" y="2236325"/>
            <a:chExt cx="149100" cy="874475"/>
          </a:xfrm>
        </p:grpSpPr>
        <p:sp>
          <p:nvSpPr>
            <p:cNvPr id="7108" name="Google Shape;7108;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09" name="Google Shape;7109;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0" name="Google Shape;7110;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1" name="Google Shape;7111;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2" name="Google Shape;7112;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3" name="Google Shape;7113;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4" name="Google Shape;7114;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5" name="Google Shape;7115;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6" name="Google Shape;7116;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7" name="Google Shape;7117;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8" name="Google Shape;7118;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19" name="Google Shape;7119;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0" name="Google Shape;7120;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1" name="Google Shape;7121;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2" name="Google Shape;7122;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3" name="Google Shape;7123;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4" name="Google Shape;7124;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5" name="Google Shape;7125;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6" name="Google Shape;7126;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7" name="Google Shape;7127;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8" name="Google Shape;7128;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29" name="Google Shape;7129;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0" name="Google Shape;7130;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1" name="Google Shape;7131;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2" name="Google Shape;7132;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3" name="Google Shape;7133;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4" name="Google Shape;7134;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5" name="Google Shape;7135;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6" name="Google Shape;7136;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7" name="Google Shape;7137;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8" name="Google Shape;7138;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39" name="Google Shape;7139;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40" name="Google Shape;7140;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41" name="Google Shape;7141;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42" name="Google Shape;7142;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sp>
          <p:nvSpPr>
            <p:cNvPr id="7143" name="Google Shape;7143;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Times New Roman"/>
                <a:ea typeface="Times New Roman"/>
                <a:cs typeface="Times New Roman"/>
                <a:sym typeface="Times New Roman"/>
              </a:endParaRPr>
            </a:p>
          </p:txBody>
        </p:sp>
      </p:grpSp>
      <p:sp>
        <p:nvSpPr>
          <p:cNvPr id="7144" name="Google Shape;7144;p2"/>
          <p:cNvSpPr txBox="1"/>
          <p:nvPr/>
        </p:nvSpPr>
        <p:spPr>
          <a:xfrm>
            <a:off x="3660386" y="2769493"/>
            <a:ext cx="1320300" cy="54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2"/>
              </a:buClr>
              <a:buSzPts val="3600"/>
              <a:buFont typeface="Poppins SemiBold"/>
              <a:buNone/>
            </a:pPr>
            <a:r>
              <a:rPr b="1" i="0" lang="en-US" sz="3600" u="none" cap="none" strike="noStrike">
                <a:solidFill>
                  <a:schemeClr val="accent2"/>
                </a:solidFill>
                <a:latin typeface="Times New Roman"/>
                <a:ea typeface="Times New Roman"/>
                <a:cs typeface="Times New Roman"/>
                <a:sym typeface="Times New Roman"/>
              </a:rPr>
              <a:t>05.</a:t>
            </a:r>
            <a:endParaRPr/>
          </a:p>
        </p:txBody>
      </p:sp>
      <p:sp>
        <p:nvSpPr>
          <p:cNvPr id="7145" name="Google Shape;7145;p2"/>
          <p:cNvSpPr txBox="1"/>
          <p:nvPr/>
        </p:nvSpPr>
        <p:spPr>
          <a:xfrm>
            <a:off x="4994912" y="3162926"/>
            <a:ext cx="3807654"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800"/>
              <a:buFont typeface="Poppins SemiBold"/>
              <a:buNone/>
            </a:pPr>
            <a:r>
              <a:rPr b="1" lang="en-US" sz="2400">
                <a:solidFill>
                  <a:schemeClr val="accent2"/>
                </a:solidFill>
                <a:latin typeface="Times New Roman"/>
                <a:ea typeface="Times New Roman"/>
                <a:cs typeface="Times New Roman"/>
                <a:sym typeface="Times New Roman"/>
              </a:rPr>
              <a:t>Hạn chế và hướng phát triển</a:t>
            </a:r>
            <a:endParaRPr/>
          </a:p>
        </p:txBody>
      </p:sp>
      <p:sp>
        <p:nvSpPr>
          <p:cNvPr id="7146" name="Google Shape;7146;p2"/>
          <p:cNvSpPr txBox="1"/>
          <p:nvPr/>
        </p:nvSpPr>
        <p:spPr>
          <a:xfrm>
            <a:off x="3674612" y="3775341"/>
            <a:ext cx="1320300" cy="541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2"/>
              </a:buClr>
              <a:buSzPts val="3600"/>
              <a:buFont typeface="Poppins SemiBold"/>
              <a:buNone/>
            </a:pPr>
            <a:r>
              <a:rPr b="1" i="0" lang="en-US" sz="3600" u="none" cap="none" strike="noStrike">
                <a:solidFill>
                  <a:schemeClr val="accent2"/>
                </a:solidFill>
                <a:latin typeface="Times New Roman"/>
                <a:ea typeface="Times New Roman"/>
                <a:cs typeface="Times New Roman"/>
                <a:sym typeface="Times New Roman"/>
              </a:rPr>
              <a:t>06.</a:t>
            </a:r>
            <a:endParaRPr/>
          </a:p>
        </p:txBody>
      </p:sp>
      <p:sp>
        <p:nvSpPr>
          <p:cNvPr id="7147" name="Google Shape;7147;p2"/>
          <p:cNvSpPr txBox="1"/>
          <p:nvPr/>
        </p:nvSpPr>
        <p:spPr>
          <a:xfrm>
            <a:off x="4994912" y="4072864"/>
            <a:ext cx="4149088"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800"/>
              <a:buFont typeface="Poppins SemiBold"/>
              <a:buNone/>
            </a:pPr>
            <a:r>
              <a:rPr b="1" lang="en-US" sz="2400">
                <a:solidFill>
                  <a:schemeClr val="accent2"/>
                </a:solidFill>
                <a:latin typeface="Times New Roman"/>
                <a:ea typeface="Times New Roman"/>
                <a:cs typeface="Times New Roman"/>
                <a:sym typeface="Times New Roman"/>
              </a:rPr>
              <a:t>Demo</a:t>
            </a:r>
            <a:endParaRPr b="1" i="0" sz="2400" u="none" cap="none" strike="noStrike">
              <a:solidFill>
                <a:schemeClr val="accent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3" name="Shape 7283"/>
        <p:cNvGrpSpPr/>
        <p:nvPr/>
      </p:nvGrpSpPr>
      <p:grpSpPr>
        <a:xfrm>
          <a:off x="0" y="0"/>
          <a:ext cx="0" cy="0"/>
          <a:chOff x="0" y="0"/>
          <a:chExt cx="0" cy="0"/>
        </a:xfrm>
      </p:grpSpPr>
      <p:sp>
        <p:nvSpPr>
          <p:cNvPr id="7284" name="Google Shape;7284;p20"/>
          <p:cNvSpPr txBox="1"/>
          <p:nvPr>
            <p:ph type="title"/>
          </p:nvPr>
        </p:nvSpPr>
        <p:spPr>
          <a:xfrm>
            <a:off x="1135050" y="0"/>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3.2.2 Kiến trúc model</a:t>
            </a:r>
            <a:br>
              <a:rPr lang="en-US" sz="2000">
                <a:latin typeface="Times New Roman"/>
                <a:ea typeface="Times New Roman"/>
                <a:cs typeface="Times New Roman"/>
                <a:sym typeface="Times New Roman"/>
              </a:rPr>
            </a:br>
            <a:r>
              <a:rPr lang="en-US" sz="1350">
                <a:latin typeface="Times New Roman"/>
                <a:ea typeface="Times New Roman"/>
                <a:cs typeface="Times New Roman"/>
                <a:sym typeface="Times New Roman"/>
              </a:rPr>
              <a:t>- </a:t>
            </a:r>
            <a:r>
              <a:rPr b="0" lang="en-US" sz="1350">
                <a:latin typeface="Times New Roman"/>
                <a:ea typeface="Times New Roman"/>
                <a:cs typeface="Times New Roman"/>
                <a:sym typeface="Times New Roman"/>
              </a:rPr>
              <a:t>SpatialDropout2D và Dropout</a:t>
            </a:r>
            <a:r>
              <a:rPr b="0" i="1" lang="en-US" sz="1350">
                <a:latin typeface="Times New Roman"/>
                <a:ea typeface="Times New Roman"/>
                <a:cs typeface="Times New Roman"/>
                <a:sym typeface="Times New Roman"/>
              </a:rPr>
              <a:t> </a:t>
            </a:r>
            <a:r>
              <a:rPr b="0" lang="en-US" sz="1350">
                <a:latin typeface="Times New Roman"/>
                <a:ea typeface="Times New Roman"/>
                <a:cs typeface="Times New Roman"/>
                <a:sym typeface="Times New Roman"/>
              </a:rPr>
              <a:t>là kỹ thuật regularization (chống quá khích) trong mạng nơ-ron giúp tránh hiện tượng over fitting.</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Dropout: Loại bỏ ngẫu nhiên một phần các đơn vị đầu vào của một lớp. </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SpatialDropout2D: Loại bỏ ngẫu nhiên toàn bộ các kênh đầu vào của một lớp 2D (thường là Convolutional layer) trong quá trình huấn luyện. Sử dụng trong mạng CNN để xử lý tính chất không gian và tạo biểu diễn không gian của dữ liệu đa kênh.</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VD: Đầu vào của 2 lớp có kích thước là (28,28,16) và có rate = 0.5 của 2 lớp trên</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Với dropout: Số lượng đơn vị neuron sẽ là 28 x 28 x 16 = 12,544 với rate bằng 0.5 nó sẽ loại bỏ ngẫu nhiên 50% các đơn vị (neurons) trong lớp đó thì chỉ có 6272 đơn vị neron dc học</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Với SpatialDropout2D: Với rate = 0.5 trong quá trình huấn luyện, một nửa số kênh (8 kênh) sẽ được tắt ngẫu nhiên và các kênh còn lại (8 kênh) sẽ được giữ lại và tiếp tục được học.</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Global Average Pooling và Flatten là hai phép biến đổi dữ liệu thông thường được sử dụng trong các mạng neural để chuyển từ một tensor đa chiều thành một vector 1D.</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Biểu diễn dữ liệu: Flatten chuyển đổi ma trận đa chiều thành vector 1 chiều, mất thông tin không gian. Global Average Pooling tính trung bình các giá trị trong mỗi kênh đặc trưng, giữ lại thông tin quan trọng mà không quan tâm đến vị trí cụ thể.</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Tính nén dữ liệu: Global Average Pooling nén dữ liệu bằng cách tính trung bình, giúp giảm kích thước dữ liệu và khả năng overfitting.</a:t>
            </a:r>
            <a:br>
              <a:rPr b="0" lang="en-US" sz="1350">
                <a:latin typeface="Times New Roman"/>
                <a:ea typeface="Times New Roman"/>
                <a:cs typeface="Times New Roman"/>
                <a:sym typeface="Times New Roman"/>
              </a:rPr>
            </a:br>
            <a:r>
              <a:rPr b="0" lang="en-US" sz="1350">
                <a:latin typeface="Times New Roman"/>
                <a:ea typeface="Times New Roman"/>
                <a:cs typeface="Times New Roman"/>
                <a:sym typeface="Times New Roman"/>
              </a:rPr>
              <a:t>     + Biểu diễn không gian: Flatten không bảo tồn thông tin không gian, trong khi Global Average Pooling giữ lại thông tin không gian bằng cách tính trung bình giá trị trong từng kênh đặc trưng.</a:t>
            </a:r>
            <a:br>
              <a:rPr b="0"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8" name="Shape 7288"/>
        <p:cNvGrpSpPr/>
        <p:nvPr/>
      </p:nvGrpSpPr>
      <p:grpSpPr>
        <a:xfrm>
          <a:off x="0" y="0"/>
          <a:ext cx="0" cy="0"/>
          <a:chOff x="0" y="0"/>
          <a:chExt cx="0" cy="0"/>
        </a:xfrm>
      </p:grpSpPr>
      <p:sp>
        <p:nvSpPr>
          <p:cNvPr id="7289" name="Google Shape;7289;p21"/>
          <p:cNvSpPr txBox="1"/>
          <p:nvPr>
            <p:ph type="title"/>
          </p:nvPr>
        </p:nvSpPr>
        <p:spPr>
          <a:xfrm>
            <a:off x="1135050" y="0"/>
            <a:ext cx="698025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3.3 Huấn luyện mô hình</a:t>
            </a:r>
            <a:br>
              <a:rPr lang="en-US" sz="2000">
                <a:latin typeface="Times New Roman"/>
                <a:ea typeface="Times New Roman"/>
                <a:cs typeface="Times New Roman"/>
                <a:sym typeface="Times New Roman"/>
              </a:rPr>
            </a:br>
            <a:r>
              <a:rPr lang="en-US" sz="1300">
                <a:latin typeface="Times New Roman"/>
                <a:ea typeface="Times New Roman"/>
                <a:cs typeface="Times New Roman"/>
                <a:sym typeface="Times New Roman"/>
              </a:rPr>
              <a:t>- </a:t>
            </a:r>
            <a:r>
              <a:rPr b="0" lang="en-US" sz="1300">
                <a:latin typeface="Times New Roman"/>
                <a:ea typeface="Times New Roman"/>
                <a:cs typeface="Times New Roman"/>
                <a:sym typeface="Times New Roman"/>
              </a:rPr>
              <a:t>Tập dataset gồm 345 lớp và các bức ảnh đều có thuộc tính </a:t>
            </a:r>
            <a:r>
              <a:rPr lang="en-US" sz="1300">
                <a:latin typeface="Times New Roman"/>
                <a:ea typeface="Times New Roman"/>
                <a:cs typeface="Times New Roman"/>
                <a:sym typeface="Times New Roman"/>
              </a:rPr>
              <a:t>recognized = True</a:t>
            </a:r>
            <a:r>
              <a:rPr b="0" lang="en-US" sz="1300">
                <a:latin typeface="Times New Roman"/>
                <a:ea typeface="Times New Roman"/>
                <a:cs typeface="Times New Roman"/>
                <a:sym typeface="Times New Roman"/>
              </a:rPr>
              <a:t>:</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Tập train: Mỗi lớp có 3200 bức ảnh-&gt; tổng dataset để train là 1104000.</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Tập validation: Mỗi lớp có 800 bức ảnh-&gt; tổng dataset để kiểm thử là 276000.</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Tập test: Mỗi lớp có 14000 bức ảnh-&gt; tổng dataset để kiểm thử là 4830000.</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Các tập dữ liệu này không có sự trùng lặp về dữ liệu.</a:t>
            </a:r>
            <a:br>
              <a:rPr b="0" lang="en-US" sz="1300">
                <a:latin typeface="Times New Roman"/>
                <a:ea typeface="Times New Roman"/>
                <a:cs typeface="Times New Roman"/>
                <a:sym typeface="Times New Roman"/>
              </a:rPr>
            </a:b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Hàm loss sử dụng: CategoricalCrossentropy đo lường sai số giữa phân phối xác suất dự đoán của mô hình và phân phối xác suất thực tế của các lớp. Mục tiêu là tối thiểu hóa giá trị của hàm mất mát này để cải thiện hiệu suất phân loại đa lớp của mô hình.</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Dùng hàm loss này vì muốn sử dụng một kỹ thuật đó là Label smoothing là một kỹ thuật regularization giúp làm mờ phân phối xác suất nhãn để cải thiện khả năng tổng quát hóa của mô hình thay vì one-hot encoding cho nhãn và tránh overfitting -&gt; giúp làm mô hình chủ động hơn trong việc khám phá các đặc trưng</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VD: Giả sử chúng ta có một bài toán phân loại hình ảnh gồm 3 lớp: mèo, chó và chim.</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Sử dụng label smoothing:Một bức ảnh của mèo được gán nhãn [1, 0, 0].</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 Sử dụng label smoothing với epsilon = 0.1:Một bức ảnh của mèo được gán nhãn [0.9, 0.05, 0.05].</a:t>
            </a: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 Thông số được sử dụng cho label smoothing = 0.15</a:t>
            </a:r>
            <a:br>
              <a:rPr b="0" lang="en-US" sz="1300">
                <a:latin typeface="Times New Roman"/>
                <a:ea typeface="Times New Roman"/>
                <a:cs typeface="Times New Roman"/>
                <a:sym typeface="Times New Roman"/>
              </a:rPr>
            </a:br>
            <a:br>
              <a:rPr b="0" lang="en-US" sz="1300">
                <a:latin typeface="Times New Roman"/>
                <a:ea typeface="Times New Roman"/>
                <a:cs typeface="Times New Roman"/>
                <a:sym typeface="Times New Roman"/>
              </a:rPr>
            </a:br>
            <a:r>
              <a:rPr b="0" lang="en-US" sz="1300">
                <a:latin typeface="Times New Roman"/>
                <a:ea typeface="Times New Roman"/>
                <a:cs typeface="Times New Roman"/>
                <a:sym typeface="Times New Roman"/>
              </a:rPr>
              <a:t>-Hàm optimize(hàm tối ưu): EvoLved Sign Momentum (Lion) đây là một hàm tối ưu mới và được phát triển Google Brain trên các thực nghiệm của bài báo và các người dùng thực nghiệm thì hàm tối ưu này đang tốt hơn so với các hàm tối ưu khác khi thực hiện cùng tác vụ trên cùng một mô hình cà cùng số vòng lặp.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3" name="Shape 7293"/>
        <p:cNvGrpSpPr/>
        <p:nvPr/>
      </p:nvGrpSpPr>
      <p:grpSpPr>
        <a:xfrm>
          <a:off x="0" y="0"/>
          <a:ext cx="0" cy="0"/>
          <a:chOff x="0" y="0"/>
          <a:chExt cx="0" cy="0"/>
        </a:xfrm>
      </p:grpSpPr>
      <p:sp>
        <p:nvSpPr>
          <p:cNvPr id="7294" name="Google Shape;7294;p22"/>
          <p:cNvSpPr txBox="1"/>
          <p:nvPr>
            <p:ph type="title"/>
          </p:nvPr>
        </p:nvSpPr>
        <p:spPr>
          <a:xfrm>
            <a:off x="1127430" y="297180"/>
            <a:ext cx="716313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3.3 Huấn luyện mô hình</a:t>
            </a:r>
            <a:br>
              <a:rPr lang="en-US" sz="2000">
                <a:latin typeface="Times New Roman"/>
                <a:ea typeface="Times New Roman"/>
                <a:cs typeface="Times New Roman"/>
                <a:sym typeface="Times New Roman"/>
              </a:rPr>
            </a:br>
            <a:r>
              <a:rPr b="0" lang="en-US" sz="1400">
                <a:latin typeface="Times New Roman"/>
                <a:ea typeface="Times New Roman"/>
                <a:cs typeface="Times New Roman"/>
                <a:sym typeface="Times New Roman"/>
              </a:rPr>
              <a:t>- Hàm đánh giá trong quá trình train:</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Top 1 Accuracy: Tỷ lệ dự đoán chính xác lớp cao nhất so với nhãn đúng.</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Top 5 Accuracy: Tỷ lệ dự đoán chính xác lớp cao nhất trong top 5 dự đoán so với nhãn đúng.</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CategoricalCrossentropy: Đo lường độ tương đồng giữa phân phối xác suất dự đoán và phân phối xác suất thực tế bằng cách tính khoảng cách giữa hai phân phối.</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mAP@5 (mean Average Precision at 5): Đo lường trung bình độ chính xác trong việc xếp hạng các dự đoán theo thứ tự đúng trong top 5.</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NDCG@5 (Normalized Discounted Cumulative Gain at 5): Đo lường chất lượng xếp hạng của mô hình dựa trên sự ưu tiên đúng trong top 5 dự đoán.</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Hàm callback đều dùng để theo dõi đối tượng “val_ mAP@5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ReduceLROnPlateau:  Giảm tỷ lệ học khi mô hình không cải thiện trong một số vòng lặp liên tiếp.</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ModelCheckpoint:  Lưu lại phiên bản tốt nhất của mô hình dựa trên một chỉ số đánh giá sau mỗi vòng lặp.</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 EarlyStopping: Dừng quá trình huấn luyện khi mô hình không cải thiện trong một số vòng lặp liên tiếp.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8" name="Shape 7298"/>
        <p:cNvGrpSpPr/>
        <p:nvPr/>
      </p:nvGrpSpPr>
      <p:grpSpPr>
        <a:xfrm>
          <a:off x="0" y="0"/>
          <a:ext cx="0" cy="0"/>
          <a:chOff x="0" y="0"/>
          <a:chExt cx="0" cy="0"/>
        </a:xfrm>
      </p:grpSpPr>
      <p:sp>
        <p:nvSpPr>
          <p:cNvPr id="7299" name="Google Shape;7299;p23"/>
          <p:cNvSpPr txBox="1"/>
          <p:nvPr>
            <p:ph type="title"/>
          </p:nvPr>
        </p:nvSpPr>
        <p:spPr>
          <a:xfrm>
            <a:off x="-84480" y="65623"/>
            <a:ext cx="574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3.4 Kết quả huấn luyện</a:t>
            </a:r>
            <a:br>
              <a:rPr lang="en-US" sz="2000">
                <a:latin typeface="Times New Roman"/>
                <a:ea typeface="Times New Roman"/>
                <a:cs typeface="Times New Roman"/>
                <a:sym typeface="Times New Roman"/>
              </a:rPr>
            </a:br>
            <a:endParaRPr b="0" sz="1400">
              <a:latin typeface="Times New Roman"/>
              <a:ea typeface="Times New Roman"/>
              <a:cs typeface="Times New Roman"/>
              <a:sym typeface="Times New Roman"/>
            </a:endParaRPr>
          </a:p>
        </p:txBody>
      </p:sp>
      <p:sp>
        <p:nvSpPr>
          <p:cNvPr id="7300" name="Google Shape;7300;p23"/>
          <p:cNvSpPr txBox="1"/>
          <p:nvPr>
            <p:ph idx="3" type="title"/>
          </p:nvPr>
        </p:nvSpPr>
        <p:spPr>
          <a:xfrm>
            <a:off x="5380437" y="3252653"/>
            <a:ext cx="2327100" cy="63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1"/>
              </a:buClr>
              <a:buSzPts val="1800"/>
              <a:buNone/>
            </a:pPr>
            <a:r>
              <a:t/>
            </a:r>
            <a:endParaRPr/>
          </a:p>
        </p:txBody>
      </p:sp>
      <p:sp>
        <p:nvSpPr>
          <p:cNvPr id="7301" name="Google Shape;7301;p23"/>
          <p:cNvSpPr txBox="1"/>
          <p:nvPr>
            <p:ph idx="4" type="subTitle"/>
          </p:nvPr>
        </p:nvSpPr>
        <p:spPr>
          <a:xfrm>
            <a:off x="5380433" y="3963677"/>
            <a:ext cx="2327100" cy="541500"/>
          </a:xfrm>
          <a:prstGeom prst="rect">
            <a:avLst/>
          </a:prstGeom>
          <a:noFill/>
          <a:ln>
            <a:noFill/>
          </a:ln>
        </p:spPr>
        <p:txBody>
          <a:bodyPr anchorCtr="0" anchor="ctr" bIns="91425" lIns="91425" spcFirstLastPara="1" rIns="91425" wrap="square" tIns="91425">
            <a:noAutofit/>
          </a:bodyPr>
          <a:lstStyle/>
          <a:p>
            <a:pPr indent="-317500" lvl="0" marL="457200" rtl="0" algn="ctr">
              <a:lnSpc>
                <a:spcPct val="100000"/>
              </a:lnSpc>
              <a:spcBef>
                <a:spcPts val="0"/>
              </a:spcBef>
              <a:spcAft>
                <a:spcPts val="0"/>
              </a:spcAft>
              <a:buSzPts val="1400"/>
              <a:buNone/>
            </a:pPr>
            <a:r>
              <a:t/>
            </a:r>
            <a:endParaRPr/>
          </a:p>
        </p:txBody>
      </p:sp>
      <p:pic>
        <p:nvPicPr>
          <p:cNvPr id="7302" name="Google Shape;7302;p23"/>
          <p:cNvPicPr preferRelativeResize="0"/>
          <p:nvPr/>
        </p:nvPicPr>
        <p:blipFill rotWithShape="1">
          <a:blip r:embed="rId3">
            <a:alphaModFix/>
          </a:blip>
          <a:srcRect b="0" l="0" r="0" t="0"/>
          <a:stretch/>
        </p:blipFill>
        <p:spPr>
          <a:xfrm>
            <a:off x="2529250" y="0"/>
            <a:ext cx="5746798" cy="528593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6" name="Shape 7306"/>
        <p:cNvGrpSpPr/>
        <p:nvPr/>
      </p:nvGrpSpPr>
      <p:grpSpPr>
        <a:xfrm>
          <a:off x="0" y="0"/>
          <a:ext cx="0" cy="0"/>
          <a:chOff x="0" y="0"/>
          <a:chExt cx="0" cy="0"/>
        </a:xfrm>
      </p:grpSpPr>
      <p:sp>
        <p:nvSpPr>
          <p:cNvPr id="7307" name="Google Shape;7307;p24"/>
          <p:cNvSpPr txBox="1"/>
          <p:nvPr>
            <p:ph type="title"/>
          </p:nvPr>
        </p:nvSpPr>
        <p:spPr>
          <a:xfrm>
            <a:off x="1234440" y="332323"/>
            <a:ext cx="5746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3.4 Kết quả tập test</a:t>
            </a:r>
            <a:br>
              <a:rPr lang="en-US" sz="2000">
                <a:latin typeface="Times New Roman"/>
                <a:ea typeface="Times New Roman"/>
                <a:cs typeface="Times New Roman"/>
                <a:sym typeface="Times New Roman"/>
              </a:rPr>
            </a:br>
            <a:endParaRPr b="0" sz="1400">
              <a:latin typeface="Times New Roman"/>
              <a:ea typeface="Times New Roman"/>
              <a:cs typeface="Times New Roman"/>
              <a:sym typeface="Times New Roman"/>
            </a:endParaRPr>
          </a:p>
        </p:txBody>
      </p:sp>
      <p:graphicFrame>
        <p:nvGraphicFramePr>
          <p:cNvPr id="7308" name="Google Shape;7308;p24"/>
          <p:cNvGraphicFramePr/>
          <p:nvPr/>
        </p:nvGraphicFramePr>
        <p:xfrm>
          <a:off x="1234440" y="955457"/>
          <a:ext cx="3000000" cy="3000000"/>
        </p:xfrm>
        <a:graphic>
          <a:graphicData uri="http://schemas.openxmlformats.org/drawingml/2006/table">
            <a:tbl>
              <a:tblPr bandRow="1" firstRow="1">
                <a:noFill/>
                <a:tableStyleId>{EE0C65D7-9C5C-4EDD-A598-F4EA4A1A4D34}</a:tableStyleId>
              </a:tblPr>
              <a:tblGrid>
                <a:gridCol w="1874525"/>
                <a:gridCol w="2575550"/>
                <a:gridCol w="2225050"/>
              </a:tblGrid>
              <a:tr h="370850">
                <a:tc>
                  <a:txBody>
                    <a:bodyPr/>
                    <a:lstStyle/>
                    <a:p>
                      <a:pPr indent="0" lvl="0" marL="0" marR="0" rtl="0" algn="l">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Model dùng ở trên</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Model dựa vào VGGNet</a:t>
                      </a:r>
                      <a:endParaRPr sz="14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Số lượng parameter</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3,351,005</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6,661,989</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Loss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0.7186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0.7223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Accuracy</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80.63%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79.63%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Top 3 accuracy</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94.32%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93.44%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Top 5 accuracy</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96.70% </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95.96%</a:t>
                      </a:r>
                      <a:endParaRPr sz="14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mAP@3</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86.93% </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85.98%</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mAP@5</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87.48%</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86.56%</a:t>
                      </a:r>
                      <a:endParaRPr sz="1400" u="none" cap="none" strike="noStrike">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NDCG@3</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88.84%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87.91%</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NDCG@5</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89.82%</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88.95%</a:t>
                      </a:r>
                      <a:endParaRPr/>
                    </a:p>
                  </a:txBody>
                  <a:tcPr marT="45725" marB="45725" marR="91450" marL="9145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2" name="Shape 7312"/>
        <p:cNvGrpSpPr/>
        <p:nvPr/>
      </p:nvGrpSpPr>
      <p:grpSpPr>
        <a:xfrm>
          <a:off x="0" y="0"/>
          <a:ext cx="0" cy="0"/>
          <a:chOff x="0" y="0"/>
          <a:chExt cx="0" cy="0"/>
        </a:xfrm>
      </p:grpSpPr>
      <p:grpSp>
        <p:nvGrpSpPr>
          <p:cNvPr id="7313" name="Google Shape;7313;p25"/>
          <p:cNvGrpSpPr/>
          <p:nvPr/>
        </p:nvGrpSpPr>
        <p:grpSpPr>
          <a:xfrm>
            <a:off x="-2218175" y="-47537"/>
            <a:ext cx="6379775" cy="5238575"/>
            <a:chOff x="619950" y="238125"/>
            <a:chExt cx="6379775" cy="5238575"/>
          </a:xfrm>
        </p:grpSpPr>
        <p:sp>
          <p:nvSpPr>
            <p:cNvPr id="7314" name="Google Shape;7314;p25"/>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25"/>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25"/>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25"/>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25"/>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25"/>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25"/>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25"/>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25"/>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25"/>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25"/>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25"/>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25"/>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25"/>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25"/>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25"/>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25"/>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25"/>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25"/>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25"/>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25"/>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25"/>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25"/>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25"/>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25"/>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25"/>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25"/>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1" name="Google Shape;7341;p25"/>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25"/>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25"/>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25"/>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25"/>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25"/>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25"/>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25"/>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25"/>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25"/>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25"/>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25"/>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25"/>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25"/>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25"/>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25"/>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25"/>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25"/>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25"/>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25"/>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25"/>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25"/>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25"/>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25"/>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25"/>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25"/>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25"/>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25"/>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25"/>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25"/>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25"/>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25"/>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25"/>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25"/>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25"/>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25"/>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25"/>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25"/>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25"/>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25"/>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25"/>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25"/>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25"/>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25"/>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25"/>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25"/>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25"/>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25"/>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25"/>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25"/>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25"/>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25"/>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25"/>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25"/>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25"/>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25"/>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25"/>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25"/>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25"/>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25"/>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25"/>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25"/>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25"/>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25"/>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25"/>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25"/>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25"/>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25"/>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25"/>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25"/>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25"/>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25"/>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25"/>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25"/>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25"/>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25"/>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25"/>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25"/>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25"/>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25"/>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25"/>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25"/>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25"/>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25"/>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25"/>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25"/>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25"/>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25"/>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25"/>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25"/>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25"/>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25"/>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25"/>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25"/>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25"/>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25"/>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25"/>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25"/>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25"/>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25"/>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25"/>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25"/>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25"/>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25"/>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25"/>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25"/>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25"/>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25"/>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25"/>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25"/>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25"/>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25"/>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25"/>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25"/>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25"/>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25"/>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25"/>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25"/>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25"/>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25"/>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25"/>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25"/>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25"/>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25"/>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25"/>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25"/>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25"/>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25"/>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25"/>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25"/>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25"/>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25"/>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25"/>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25"/>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25"/>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25"/>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25"/>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25"/>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25"/>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25"/>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25"/>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25"/>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25"/>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25"/>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25"/>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25"/>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25"/>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25"/>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25"/>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25"/>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25"/>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25"/>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25"/>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25"/>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25"/>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25"/>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25"/>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25"/>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25"/>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25"/>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25"/>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25"/>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25"/>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25"/>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25"/>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25"/>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25"/>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25"/>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25"/>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25"/>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25"/>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25"/>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25"/>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25"/>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25"/>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25"/>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25"/>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25"/>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25"/>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25"/>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25"/>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25"/>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25"/>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25"/>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25"/>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25"/>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25"/>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25"/>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25"/>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25"/>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25"/>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25"/>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25"/>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25"/>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25"/>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25"/>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25"/>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25"/>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25"/>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25"/>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25"/>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25"/>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25"/>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25"/>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25"/>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25"/>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25"/>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25"/>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25"/>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25"/>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25"/>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2" name="Google Shape;7552;p25"/>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25"/>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25"/>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5" name="Google Shape;7555;p25"/>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25"/>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25"/>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25"/>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25"/>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25"/>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25"/>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25"/>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25"/>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25"/>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25"/>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25"/>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25"/>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25"/>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25"/>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25"/>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1" name="Google Shape;7571;p25"/>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25"/>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25"/>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25"/>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25"/>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25"/>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25"/>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25"/>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25"/>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25"/>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25"/>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25"/>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25"/>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25"/>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25"/>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25"/>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25"/>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25"/>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25"/>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25"/>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25"/>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25"/>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25"/>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25"/>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25"/>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96" name="Google Shape;7596;p25"/>
          <p:cNvSpPr txBox="1"/>
          <p:nvPr>
            <p:ph type="ctrTitle"/>
          </p:nvPr>
        </p:nvSpPr>
        <p:spPr>
          <a:xfrm>
            <a:off x="5108128" y="1893188"/>
            <a:ext cx="2323087" cy="195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b="1" lang="en-US" sz="3600">
                <a:latin typeface="Times New Roman"/>
                <a:ea typeface="Times New Roman"/>
                <a:cs typeface="Times New Roman"/>
                <a:sym typeface="Times New Roman"/>
              </a:rPr>
              <a:t>Ứng dụng</a:t>
            </a:r>
            <a:endParaRPr b="1" sz="3600">
              <a:latin typeface="Times New Roman"/>
              <a:ea typeface="Times New Roman"/>
              <a:cs typeface="Times New Roman"/>
              <a:sym typeface="Times New Roman"/>
            </a:endParaRPr>
          </a:p>
        </p:txBody>
      </p:sp>
      <p:sp>
        <p:nvSpPr>
          <p:cNvPr id="7597" name="Google Shape;7597;p25"/>
          <p:cNvSpPr txBox="1"/>
          <p:nvPr>
            <p:ph idx="2" type="title"/>
          </p:nvPr>
        </p:nvSpPr>
        <p:spPr>
          <a:xfrm>
            <a:off x="5254500" y="1693580"/>
            <a:ext cx="17154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sp>
        <p:nvSpPr>
          <p:cNvPr id="7598" name="Google Shape;7598;p25"/>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25"/>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00" name="Google Shape;7600;p25"/>
          <p:cNvGrpSpPr/>
          <p:nvPr/>
        </p:nvGrpSpPr>
        <p:grpSpPr>
          <a:xfrm>
            <a:off x="8548374" y="259930"/>
            <a:ext cx="349968" cy="2052568"/>
            <a:chOff x="1037125" y="2236325"/>
            <a:chExt cx="149100" cy="874475"/>
          </a:xfrm>
        </p:grpSpPr>
        <p:sp>
          <p:nvSpPr>
            <p:cNvPr id="7601" name="Google Shape;7601;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2" name="Google Shape;7612;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6" name="Google Shape;7626;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7" name="Google Shape;7627;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8" name="Google Shape;7628;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9" name="Google Shape;7629;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0" name="Google Shape;7630;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1" name="Google Shape;7631;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0" name="Shape 7640"/>
        <p:cNvGrpSpPr/>
        <p:nvPr/>
      </p:nvGrpSpPr>
      <p:grpSpPr>
        <a:xfrm>
          <a:off x="0" y="0"/>
          <a:ext cx="0" cy="0"/>
          <a:chOff x="0" y="0"/>
          <a:chExt cx="0" cy="0"/>
        </a:xfrm>
      </p:grpSpPr>
      <p:sp>
        <p:nvSpPr>
          <p:cNvPr id="7641" name="Google Shape;7641;g250cdd6085a_0_0"/>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7642" name="Google Shape;7642;g250cdd6085a_0_0"/>
          <p:cNvGrpSpPr/>
          <p:nvPr/>
        </p:nvGrpSpPr>
        <p:grpSpPr>
          <a:xfrm>
            <a:off x="5719715" y="675450"/>
            <a:ext cx="1223787" cy="21378"/>
            <a:chOff x="3096700" y="3484425"/>
            <a:chExt cx="719875" cy="12575"/>
          </a:xfrm>
        </p:grpSpPr>
        <p:sp>
          <p:nvSpPr>
            <p:cNvPr id="7643" name="Google Shape;7643;g250cdd6085a_0_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g250cdd6085a_0_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g250cdd6085a_0_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g250cdd6085a_0_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g250cdd6085a_0_0"/>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g250cdd6085a_0_0"/>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g250cdd6085a_0_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g250cdd6085a_0_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g250cdd6085a_0_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g250cdd6085a_0_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3" name="Google Shape;7653;g250cdd6085a_0_0"/>
          <p:cNvGrpSpPr/>
          <p:nvPr/>
        </p:nvGrpSpPr>
        <p:grpSpPr>
          <a:xfrm>
            <a:off x="2200504" y="675450"/>
            <a:ext cx="1223745" cy="21378"/>
            <a:chOff x="2940000" y="3484425"/>
            <a:chExt cx="719850" cy="12575"/>
          </a:xfrm>
        </p:grpSpPr>
        <p:sp>
          <p:nvSpPr>
            <p:cNvPr id="7654" name="Google Shape;7654;g250cdd6085a_0_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g250cdd6085a_0_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g250cdd6085a_0_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g250cdd6085a_0_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g250cdd6085a_0_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g250cdd6085a_0_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g250cdd6085a_0_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g250cdd6085a_0_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g250cdd6085a_0_0"/>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g250cdd6085a_0_0"/>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64" name="Google Shape;7664;g250cdd6085a_0_0"/>
          <p:cNvGrpSpPr/>
          <p:nvPr/>
        </p:nvGrpSpPr>
        <p:grpSpPr>
          <a:xfrm>
            <a:off x="8281997" y="1820190"/>
            <a:ext cx="349968" cy="2052568"/>
            <a:chOff x="1037125" y="2236325"/>
            <a:chExt cx="149100" cy="874475"/>
          </a:xfrm>
        </p:grpSpPr>
        <p:sp>
          <p:nvSpPr>
            <p:cNvPr id="7665" name="Google Shape;7665;g250cdd6085a_0_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g250cdd6085a_0_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g250cdd6085a_0_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g250cdd6085a_0_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g250cdd6085a_0_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g250cdd6085a_0_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g250cdd6085a_0_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g250cdd6085a_0_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g250cdd6085a_0_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g250cdd6085a_0_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g250cdd6085a_0_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g250cdd6085a_0_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g250cdd6085a_0_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g250cdd6085a_0_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g250cdd6085a_0_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g250cdd6085a_0_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g250cdd6085a_0_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g250cdd6085a_0_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g250cdd6085a_0_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g250cdd6085a_0_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g250cdd6085a_0_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g250cdd6085a_0_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g250cdd6085a_0_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g250cdd6085a_0_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g250cdd6085a_0_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g250cdd6085a_0_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g250cdd6085a_0_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g250cdd6085a_0_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g250cdd6085a_0_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g250cdd6085a_0_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g250cdd6085a_0_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g250cdd6085a_0_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g250cdd6085a_0_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g250cdd6085a_0_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g250cdd6085a_0_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0" name="Google Shape;7700;g250cdd6085a_0_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01" name="Google Shape;7701;g250cdd6085a_0_0"/>
          <p:cNvSpPr txBox="1"/>
          <p:nvPr/>
        </p:nvSpPr>
        <p:spPr>
          <a:xfrm>
            <a:off x="669764" y="566431"/>
            <a:ext cx="4217700"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Kiến trúc phần mềm </a:t>
            </a:r>
            <a:endParaRPr b="1" i="0" sz="2400" u="none" cap="none" strike="noStrike">
              <a:solidFill>
                <a:schemeClr val="accent2"/>
              </a:solidFill>
              <a:latin typeface="Arial"/>
              <a:ea typeface="Arial"/>
              <a:cs typeface="Arial"/>
              <a:sym typeface="Arial"/>
            </a:endParaRPr>
          </a:p>
        </p:txBody>
      </p:sp>
      <p:sp>
        <p:nvSpPr>
          <p:cNvPr id="7702" name="Google Shape;7702;g250cdd6085a_0_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03" name="Google Shape;7703;g250cdd6085a_0_0"/>
          <p:cNvSpPr txBox="1"/>
          <p:nvPr/>
        </p:nvSpPr>
        <p:spPr>
          <a:xfrm>
            <a:off x="3569395" y="3872750"/>
            <a:ext cx="22362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lang="en-US"/>
              <a:t>Model -View -ViewModel</a:t>
            </a:r>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pic>
        <p:nvPicPr>
          <p:cNvPr id="7704" name="Google Shape;7704;g250cdd6085a_0_0"/>
          <p:cNvPicPr preferRelativeResize="0"/>
          <p:nvPr/>
        </p:nvPicPr>
        <p:blipFill>
          <a:blip r:embed="rId3">
            <a:alphaModFix/>
          </a:blip>
          <a:stretch>
            <a:fillRect/>
          </a:stretch>
        </p:blipFill>
        <p:spPr>
          <a:xfrm>
            <a:off x="1557147" y="1239900"/>
            <a:ext cx="6029724" cy="249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8" name="Shape 7708"/>
        <p:cNvGrpSpPr/>
        <p:nvPr/>
      </p:nvGrpSpPr>
      <p:grpSpPr>
        <a:xfrm>
          <a:off x="0" y="0"/>
          <a:ext cx="0" cy="0"/>
          <a:chOff x="0" y="0"/>
          <a:chExt cx="0" cy="0"/>
        </a:xfrm>
      </p:grpSpPr>
      <p:sp>
        <p:nvSpPr>
          <p:cNvPr id="7709" name="Google Shape;7709;g250cdd6085a_0_7142"/>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7710" name="Google Shape;7710;g250cdd6085a_0_7142"/>
          <p:cNvGrpSpPr/>
          <p:nvPr/>
        </p:nvGrpSpPr>
        <p:grpSpPr>
          <a:xfrm>
            <a:off x="5719715" y="675450"/>
            <a:ext cx="1223787" cy="21378"/>
            <a:chOff x="3096700" y="3484425"/>
            <a:chExt cx="719875" cy="12575"/>
          </a:xfrm>
        </p:grpSpPr>
        <p:sp>
          <p:nvSpPr>
            <p:cNvPr id="7711" name="Google Shape;7711;g250cdd6085a_0_714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g250cdd6085a_0_714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g250cdd6085a_0_714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g250cdd6085a_0_714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g250cdd6085a_0_714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g250cdd6085a_0_714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g250cdd6085a_0_714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g250cdd6085a_0_714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g250cdd6085a_0_714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g250cdd6085a_0_714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1" name="Google Shape;7721;g250cdd6085a_0_7142"/>
          <p:cNvGrpSpPr/>
          <p:nvPr/>
        </p:nvGrpSpPr>
        <p:grpSpPr>
          <a:xfrm>
            <a:off x="2200504" y="675450"/>
            <a:ext cx="1223745" cy="21378"/>
            <a:chOff x="2940000" y="3484425"/>
            <a:chExt cx="719850" cy="12575"/>
          </a:xfrm>
        </p:grpSpPr>
        <p:sp>
          <p:nvSpPr>
            <p:cNvPr id="7722" name="Google Shape;7722;g250cdd6085a_0_714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g250cdd6085a_0_714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g250cdd6085a_0_714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g250cdd6085a_0_714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g250cdd6085a_0_714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g250cdd6085a_0_714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g250cdd6085a_0_714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g250cdd6085a_0_714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g250cdd6085a_0_714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g250cdd6085a_0_714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2" name="Google Shape;7732;g250cdd6085a_0_7142"/>
          <p:cNvGrpSpPr/>
          <p:nvPr/>
        </p:nvGrpSpPr>
        <p:grpSpPr>
          <a:xfrm>
            <a:off x="8281997" y="1820190"/>
            <a:ext cx="349968" cy="2052568"/>
            <a:chOff x="1037125" y="2236325"/>
            <a:chExt cx="149100" cy="874475"/>
          </a:xfrm>
        </p:grpSpPr>
        <p:sp>
          <p:nvSpPr>
            <p:cNvPr id="7733" name="Google Shape;7733;g250cdd6085a_0_714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g250cdd6085a_0_714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g250cdd6085a_0_714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g250cdd6085a_0_714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g250cdd6085a_0_714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g250cdd6085a_0_714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g250cdd6085a_0_714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g250cdd6085a_0_714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g250cdd6085a_0_714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g250cdd6085a_0_714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g250cdd6085a_0_714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g250cdd6085a_0_714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g250cdd6085a_0_714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g250cdd6085a_0_714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7" name="Google Shape;7747;g250cdd6085a_0_714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g250cdd6085a_0_714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g250cdd6085a_0_714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g250cdd6085a_0_714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g250cdd6085a_0_714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g250cdd6085a_0_714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g250cdd6085a_0_714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g250cdd6085a_0_714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g250cdd6085a_0_714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g250cdd6085a_0_714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g250cdd6085a_0_714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g250cdd6085a_0_714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g250cdd6085a_0_714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g250cdd6085a_0_714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g250cdd6085a_0_714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g250cdd6085a_0_714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g250cdd6085a_0_714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g250cdd6085a_0_714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g250cdd6085a_0_714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g250cdd6085a_0_714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g250cdd6085a_0_714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g250cdd6085a_0_714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9" name="Google Shape;7769;g250cdd6085a_0_7142"/>
          <p:cNvSpPr txBox="1"/>
          <p:nvPr/>
        </p:nvSpPr>
        <p:spPr>
          <a:xfrm>
            <a:off x="669764" y="566431"/>
            <a:ext cx="4217700"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Ngôn ngữ sử dụng</a:t>
            </a:r>
            <a:endParaRPr b="1" i="0" sz="2400" u="none" cap="none" strike="noStrike">
              <a:solidFill>
                <a:schemeClr val="accent2"/>
              </a:solidFill>
              <a:latin typeface="Arial"/>
              <a:ea typeface="Arial"/>
              <a:cs typeface="Arial"/>
              <a:sym typeface="Arial"/>
            </a:endParaRPr>
          </a:p>
        </p:txBody>
      </p:sp>
      <p:sp>
        <p:nvSpPr>
          <p:cNvPr id="7770" name="Google Shape;7770;g250cdd6085a_0_714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71" name="Google Shape;7771;g250cdd6085a_0_7142"/>
          <p:cNvSpPr txBox="1"/>
          <p:nvPr/>
        </p:nvSpPr>
        <p:spPr>
          <a:xfrm>
            <a:off x="2651288" y="3843302"/>
            <a:ext cx="38415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t/>
            </a:r>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7772" name="Google Shape;7772;g250cdd6085a_0_7142"/>
          <p:cNvSpPr txBox="1"/>
          <p:nvPr/>
        </p:nvSpPr>
        <p:spPr>
          <a:xfrm>
            <a:off x="1712750" y="3926875"/>
            <a:ext cx="1711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Front end</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pic>
        <p:nvPicPr>
          <p:cNvPr id="7773" name="Google Shape;7773;g250cdd6085a_0_7142"/>
          <p:cNvPicPr preferRelativeResize="0"/>
          <p:nvPr/>
        </p:nvPicPr>
        <p:blipFill>
          <a:blip r:embed="rId3">
            <a:alphaModFix/>
          </a:blip>
          <a:stretch>
            <a:fillRect/>
          </a:stretch>
        </p:blipFill>
        <p:spPr>
          <a:xfrm>
            <a:off x="750325" y="1039663"/>
            <a:ext cx="2887224" cy="2887224"/>
          </a:xfrm>
          <a:prstGeom prst="rect">
            <a:avLst/>
          </a:prstGeom>
          <a:noFill/>
          <a:ln>
            <a:noFill/>
          </a:ln>
        </p:spPr>
      </p:pic>
      <p:pic>
        <p:nvPicPr>
          <p:cNvPr id="7774" name="Google Shape;7774;g250cdd6085a_0_7142"/>
          <p:cNvPicPr preferRelativeResize="0"/>
          <p:nvPr/>
        </p:nvPicPr>
        <p:blipFill>
          <a:blip r:embed="rId4">
            <a:alphaModFix/>
          </a:blip>
          <a:stretch>
            <a:fillRect/>
          </a:stretch>
        </p:blipFill>
        <p:spPr>
          <a:xfrm>
            <a:off x="4279650" y="1402850"/>
            <a:ext cx="3841500" cy="2160841"/>
          </a:xfrm>
          <a:prstGeom prst="rect">
            <a:avLst/>
          </a:prstGeom>
          <a:noFill/>
          <a:ln>
            <a:noFill/>
          </a:ln>
        </p:spPr>
      </p:pic>
      <p:sp>
        <p:nvSpPr>
          <p:cNvPr id="7775" name="Google Shape;7775;g250cdd6085a_0_7142"/>
          <p:cNvSpPr txBox="1"/>
          <p:nvPr/>
        </p:nvSpPr>
        <p:spPr>
          <a:xfrm>
            <a:off x="5618353" y="3843300"/>
            <a:ext cx="151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Backend </a:t>
            </a:r>
            <a:endParaRPr sz="20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9" name="Shape 7779"/>
        <p:cNvGrpSpPr/>
        <p:nvPr/>
      </p:nvGrpSpPr>
      <p:grpSpPr>
        <a:xfrm>
          <a:off x="0" y="0"/>
          <a:ext cx="0" cy="0"/>
          <a:chOff x="0" y="0"/>
          <a:chExt cx="0" cy="0"/>
        </a:xfrm>
      </p:grpSpPr>
      <p:sp>
        <p:nvSpPr>
          <p:cNvPr id="7780" name="Google Shape;7780;p26"/>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7781" name="Google Shape;7781;p26"/>
          <p:cNvGrpSpPr/>
          <p:nvPr/>
        </p:nvGrpSpPr>
        <p:grpSpPr>
          <a:xfrm>
            <a:off x="5719717" y="675589"/>
            <a:ext cx="1223788" cy="21378"/>
            <a:chOff x="3096700" y="3484425"/>
            <a:chExt cx="719875" cy="12575"/>
          </a:xfrm>
        </p:grpSpPr>
        <p:sp>
          <p:nvSpPr>
            <p:cNvPr id="7782" name="Google Shape;7782;p2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2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2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2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2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2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2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2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2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2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2" name="Google Shape;7792;p26"/>
          <p:cNvGrpSpPr/>
          <p:nvPr/>
        </p:nvGrpSpPr>
        <p:grpSpPr>
          <a:xfrm>
            <a:off x="2200504" y="675589"/>
            <a:ext cx="1223745" cy="21378"/>
            <a:chOff x="2940000" y="3484425"/>
            <a:chExt cx="719850" cy="12575"/>
          </a:xfrm>
        </p:grpSpPr>
        <p:sp>
          <p:nvSpPr>
            <p:cNvPr id="7793" name="Google Shape;7793;p2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4" name="Google Shape;7794;p2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2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2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2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2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2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0" name="Google Shape;7800;p2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2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2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3" name="Google Shape;7803;p26"/>
          <p:cNvGrpSpPr/>
          <p:nvPr/>
        </p:nvGrpSpPr>
        <p:grpSpPr>
          <a:xfrm>
            <a:off x="8282000" y="1820191"/>
            <a:ext cx="349968" cy="2052568"/>
            <a:chOff x="1037125" y="2236325"/>
            <a:chExt cx="149100" cy="874475"/>
          </a:xfrm>
        </p:grpSpPr>
        <p:sp>
          <p:nvSpPr>
            <p:cNvPr id="7804" name="Google Shape;7804;p2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5" name="Google Shape;7805;p2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2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2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2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2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2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2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2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2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2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2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2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2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2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2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2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2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2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2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2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2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2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2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2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2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2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2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2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2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2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2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2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2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8" name="Google Shape;7838;p2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2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FastAPI" id="7840" name="Google Shape;7840;p26"/>
          <p:cNvPicPr preferRelativeResize="0"/>
          <p:nvPr/>
        </p:nvPicPr>
        <p:blipFill rotWithShape="1">
          <a:blip r:embed="rId3">
            <a:alphaModFix/>
          </a:blip>
          <a:srcRect b="0" l="0" r="0" t="0"/>
          <a:stretch/>
        </p:blipFill>
        <p:spPr>
          <a:xfrm>
            <a:off x="1078482" y="1088389"/>
            <a:ext cx="3093280" cy="1115944"/>
          </a:xfrm>
          <a:prstGeom prst="rect">
            <a:avLst/>
          </a:prstGeom>
          <a:noFill/>
          <a:ln>
            <a:noFill/>
          </a:ln>
        </p:spPr>
      </p:pic>
      <p:sp>
        <p:nvSpPr>
          <p:cNvPr id="7841" name="Google Shape;7841;p26"/>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Công nghệ sử dụng</a:t>
            </a:r>
            <a:endParaRPr b="1" i="0" sz="2400" u="none" cap="none" strike="noStrike">
              <a:solidFill>
                <a:schemeClr val="accent2"/>
              </a:solidFill>
              <a:latin typeface="Arial"/>
              <a:ea typeface="Arial"/>
              <a:cs typeface="Arial"/>
              <a:sym typeface="Arial"/>
            </a:endParaRPr>
          </a:p>
        </p:txBody>
      </p:sp>
      <p:sp>
        <p:nvSpPr>
          <p:cNvPr id="7842" name="Google Shape;7842;p26"/>
          <p:cNvSpPr txBox="1"/>
          <p:nvPr>
            <p:ph idx="1" type="body"/>
          </p:nvPr>
        </p:nvSpPr>
        <p:spPr>
          <a:xfrm>
            <a:off x="4085031" y="1033094"/>
            <a:ext cx="3802151" cy="133552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i="0" lang="en-US" sz="1600">
                <a:latin typeface="Times New Roman"/>
                <a:ea typeface="Times New Roman"/>
                <a:cs typeface="Times New Roman"/>
                <a:sym typeface="Times New Roman"/>
              </a:rPr>
              <a:t>FastApi là 1 web framework dùng để build API có hiệu n</a:t>
            </a:r>
            <a:r>
              <a:rPr lang="en-US" sz="1600">
                <a:latin typeface="Times New Roman"/>
                <a:ea typeface="Times New Roman"/>
                <a:cs typeface="Times New Roman"/>
                <a:sym typeface="Times New Roman"/>
              </a:rPr>
              <a:t>ă</a:t>
            </a:r>
            <a:r>
              <a:rPr i="0" lang="en-US" sz="1600">
                <a:latin typeface="Times New Roman"/>
                <a:ea typeface="Times New Roman"/>
                <a:cs typeface="Times New Roman"/>
                <a:sym typeface="Times New Roman"/>
              </a:rPr>
              <a:t>ng cao, code đơn giản nhưng cũng hỗ trợ tốt môi trường production.</a:t>
            </a:r>
            <a:endParaRPr sz="1600">
              <a:latin typeface="Times New Roman"/>
              <a:ea typeface="Times New Roman"/>
              <a:cs typeface="Times New Roman"/>
              <a:sym typeface="Times New Roman"/>
            </a:endParaRPr>
          </a:p>
        </p:txBody>
      </p:sp>
      <p:sp>
        <p:nvSpPr>
          <p:cNvPr id="7843" name="Google Shape;7843;p26"/>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FastAPI vs Flask vs Django" id="7844" name="Google Shape;7844;p26"/>
          <p:cNvPicPr preferRelativeResize="0"/>
          <p:nvPr/>
        </p:nvPicPr>
        <p:blipFill rotWithShape="1">
          <a:blip r:embed="rId4">
            <a:alphaModFix/>
          </a:blip>
          <a:srcRect b="0" l="0" r="0" t="0"/>
          <a:stretch/>
        </p:blipFill>
        <p:spPr>
          <a:xfrm>
            <a:off x="1068375" y="2508145"/>
            <a:ext cx="7007250" cy="1258120"/>
          </a:xfrm>
          <a:prstGeom prst="rect">
            <a:avLst/>
          </a:prstGeom>
          <a:noFill/>
          <a:ln>
            <a:noFill/>
          </a:ln>
        </p:spPr>
      </p:pic>
      <p:sp>
        <p:nvSpPr>
          <p:cNvPr id="7845" name="Google Shape;7845;p26"/>
          <p:cNvSpPr txBox="1"/>
          <p:nvPr/>
        </p:nvSpPr>
        <p:spPr>
          <a:xfrm>
            <a:off x="2651288" y="3843302"/>
            <a:ext cx="384142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1. Nhanh (ngang với NodeJS và Go)</a:t>
            </a:r>
            <a:endParaRPr>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9" name="Shape 7849"/>
        <p:cNvGrpSpPr/>
        <p:nvPr/>
      </p:nvGrpSpPr>
      <p:grpSpPr>
        <a:xfrm>
          <a:off x="0" y="0"/>
          <a:ext cx="0" cy="0"/>
          <a:chOff x="0" y="0"/>
          <a:chExt cx="0" cy="0"/>
        </a:xfrm>
      </p:grpSpPr>
      <p:sp>
        <p:nvSpPr>
          <p:cNvPr id="7850" name="Google Shape;7850;g2514ecd5fd5_0_0"/>
          <p:cNvSpPr/>
          <p:nvPr/>
        </p:nvSpPr>
        <p:spPr>
          <a:xfrm>
            <a:off x="758400" y="91975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7851" name="Google Shape;7851;g2514ecd5fd5_0_0"/>
          <p:cNvGrpSpPr/>
          <p:nvPr/>
        </p:nvGrpSpPr>
        <p:grpSpPr>
          <a:xfrm>
            <a:off x="5719715" y="675450"/>
            <a:ext cx="1223787" cy="21378"/>
            <a:chOff x="3096700" y="3484425"/>
            <a:chExt cx="719875" cy="12575"/>
          </a:xfrm>
        </p:grpSpPr>
        <p:sp>
          <p:nvSpPr>
            <p:cNvPr id="7852" name="Google Shape;7852;g2514ecd5fd5_0_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g2514ecd5fd5_0_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g2514ecd5fd5_0_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g2514ecd5fd5_0_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g2514ecd5fd5_0_0"/>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g2514ecd5fd5_0_0"/>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g2514ecd5fd5_0_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g2514ecd5fd5_0_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g2514ecd5fd5_0_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1" name="Google Shape;7861;g2514ecd5fd5_0_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2" name="Google Shape;7862;g2514ecd5fd5_0_0"/>
          <p:cNvGrpSpPr/>
          <p:nvPr/>
        </p:nvGrpSpPr>
        <p:grpSpPr>
          <a:xfrm>
            <a:off x="2200504" y="675450"/>
            <a:ext cx="1223745" cy="21378"/>
            <a:chOff x="2940000" y="3484425"/>
            <a:chExt cx="719850" cy="12575"/>
          </a:xfrm>
        </p:grpSpPr>
        <p:sp>
          <p:nvSpPr>
            <p:cNvPr id="7863" name="Google Shape;7863;g2514ecd5fd5_0_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g2514ecd5fd5_0_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g2514ecd5fd5_0_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g2514ecd5fd5_0_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g2514ecd5fd5_0_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g2514ecd5fd5_0_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g2514ecd5fd5_0_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g2514ecd5fd5_0_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g2514ecd5fd5_0_0"/>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2" name="Google Shape;7872;g2514ecd5fd5_0_0"/>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73" name="Google Shape;7873;g2514ecd5fd5_0_0"/>
          <p:cNvGrpSpPr/>
          <p:nvPr/>
        </p:nvGrpSpPr>
        <p:grpSpPr>
          <a:xfrm>
            <a:off x="8281997" y="1820190"/>
            <a:ext cx="349968" cy="2052568"/>
            <a:chOff x="1037125" y="2236325"/>
            <a:chExt cx="149100" cy="874475"/>
          </a:xfrm>
        </p:grpSpPr>
        <p:sp>
          <p:nvSpPr>
            <p:cNvPr id="7874" name="Google Shape;7874;g2514ecd5fd5_0_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5" name="Google Shape;7875;g2514ecd5fd5_0_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6" name="Google Shape;7876;g2514ecd5fd5_0_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g2514ecd5fd5_0_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g2514ecd5fd5_0_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g2514ecd5fd5_0_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g2514ecd5fd5_0_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g2514ecd5fd5_0_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g2514ecd5fd5_0_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g2514ecd5fd5_0_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4" name="Google Shape;7884;g2514ecd5fd5_0_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5" name="Google Shape;7885;g2514ecd5fd5_0_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g2514ecd5fd5_0_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g2514ecd5fd5_0_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g2514ecd5fd5_0_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g2514ecd5fd5_0_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g2514ecd5fd5_0_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g2514ecd5fd5_0_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g2514ecd5fd5_0_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3" name="Google Shape;7893;g2514ecd5fd5_0_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4" name="Google Shape;7894;g2514ecd5fd5_0_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5" name="Google Shape;7895;g2514ecd5fd5_0_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g2514ecd5fd5_0_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g2514ecd5fd5_0_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g2514ecd5fd5_0_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g2514ecd5fd5_0_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g2514ecd5fd5_0_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g2514ecd5fd5_0_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g2514ecd5fd5_0_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g2514ecd5fd5_0_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g2514ecd5fd5_0_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g2514ecd5fd5_0_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g2514ecd5fd5_0_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g2514ecd5fd5_0_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g2514ecd5fd5_0_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g2514ecd5fd5_0_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FastAPI" id="7910" name="Google Shape;7910;g2514ecd5fd5_0_0"/>
          <p:cNvPicPr preferRelativeResize="0"/>
          <p:nvPr/>
        </p:nvPicPr>
        <p:blipFill rotWithShape="1">
          <a:blip r:embed="rId3">
            <a:alphaModFix/>
          </a:blip>
          <a:srcRect b="0" l="0" r="0" t="0"/>
          <a:stretch/>
        </p:blipFill>
        <p:spPr>
          <a:xfrm>
            <a:off x="3496733" y="1954311"/>
            <a:ext cx="1905931" cy="687590"/>
          </a:xfrm>
          <a:prstGeom prst="rect">
            <a:avLst/>
          </a:prstGeom>
          <a:noFill/>
          <a:ln>
            <a:noFill/>
          </a:ln>
        </p:spPr>
      </p:pic>
      <p:sp>
        <p:nvSpPr>
          <p:cNvPr id="7911" name="Google Shape;7911;g2514ecd5fd5_0_0"/>
          <p:cNvSpPr txBox="1"/>
          <p:nvPr/>
        </p:nvSpPr>
        <p:spPr>
          <a:xfrm>
            <a:off x="669764" y="566431"/>
            <a:ext cx="4217700"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Công nghệ sử dụng</a:t>
            </a:r>
            <a:endParaRPr b="1" i="0" sz="2400" u="none" cap="none" strike="noStrike">
              <a:solidFill>
                <a:schemeClr val="accent2"/>
              </a:solidFill>
              <a:latin typeface="Arial"/>
              <a:ea typeface="Arial"/>
              <a:cs typeface="Arial"/>
              <a:sym typeface="Arial"/>
            </a:endParaRPr>
          </a:p>
        </p:txBody>
      </p:sp>
      <p:sp>
        <p:nvSpPr>
          <p:cNvPr id="7912" name="Google Shape;7912;g2514ecd5fd5_0_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13" name="Google Shape;7913;g2514ecd5fd5_0_0"/>
          <p:cNvSpPr txBox="1"/>
          <p:nvPr/>
        </p:nvSpPr>
        <p:spPr>
          <a:xfrm>
            <a:off x="1259991" y="1260292"/>
            <a:ext cx="19059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2. Hỗ trợ Async</a:t>
            </a:r>
            <a:endParaRPr b="0" i="0" sz="1600" u="none" cap="none" strike="noStrike">
              <a:solidFill>
                <a:schemeClr val="accent2"/>
              </a:solidFill>
              <a:latin typeface="Arial"/>
              <a:ea typeface="Arial"/>
              <a:cs typeface="Arial"/>
              <a:sym typeface="Arial"/>
            </a:endParaRPr>
          </a:p>
        </p:txBody>
      </p:sp>
      <p:pic>
        <p:nvPicPr>
          <p:cNvPr id="7914" name="Google Shape;7914;g2514ecd5fd5_0_0"/>
          <p:cNvPicPr preferRelativeResize="0"/>
          <p:nvPr/>
        </p:nvPicPr>
        <p:blipFill rotWithShape="1">
          <a:blip r:embed="rId4">
            <a:alphaModFix/>
          </a:blip>
          <a:srcRect b="0" l="0" r="0" t="0"/>
          <a:stretch/>
        </p:blipFill>
        <p:spPr>
          <a:xfrm>
            <a:off x="1075822" y="1681672"/>
            <a:ext cx="2160696" cy="1232868"/>
          </a:xfrm>
          <a:prstGeom prst="rect">
            <a:avLst/>
          </a:prstGeom>
          <a:noFill/>
          <a:ln>
            <a:noFill/>
          </a:ln>
        </p:spPr>
      </p:pic>
      <p:sp>
        <p:nvSpPr>
          <p:cNvPr id="7915" name="Google Shape;7915;g2514ecd5fd5_0_0"/>
          <p:cNvSpPr txBox="1"/>
          <p:nvPr/>
        </p:nvSpPr>
        <p:spPr>
          <a:xfrm>
            <a:off x="5595994" y="1260292"/>
            <a:ext cx="25686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3. Hỗ trợ Validation data</a:t>
            </a:r>
            <a:endParaRPr b="0" i="0" sz="1600" u="none" cap="none" strike="noStrike">
              <a:solidFill>
                <a:schemeClr val="accent2"/>
              </a:solidFill>
              <a:latin typeface="Arial"/>
              <a:ea typeface="Arial"/>
              <a:cs typeface="Arial"/>
              <a:sym typeface="Arial"/>
            </a:endParaRPr>
          </a:p>
        </p:txBody>
      </p:sp>
      <p:pic>
        <p:nvPicPr>
          <p:cNvPr descr="Pydantic" id="7916" name="Google Shape;7916;g2514ecd5fd5_0_0"/>
          <p:cNvPicPr preferRelativeResize="0"/>
          <p:nvPr/>
        </p:nvPicPr>
        <p:blipFill rotWithShape="1">
          <a:blip r:embed="rId5">
            <a:alphaModFix/>
          </a:blip>
          <a:srcRect b="0" l="0" r="0" t="0"/>
          <a:stretch/>
        </p:blipFill>
        <p:spPr>
          <a:xfrm>
            <a:off x="5803135" y="1723310"/>
            <a:ext cx="1964454" cy="1032922"/>
          </a:xfrm>
          <a:prstGeom prst="rect">
            <a:avLst/>
          </a:prstGeom>
          <a:noFill/>
          <a:ln>
            <a:noFill/>
          </a:ln>
        </p:spPr>
      </p:pic>
      <p:sp>
        <p:nvSpPr>
          <p:cNvPr id="7917" name="Google Shape;7917;g2514ecd5fd5_0_0"/>
          <p:cNvSpPr txBox="1"/>
          <p:nvPr/>
        </p:nvSpPr>
        <p:spPr>
          <a:xfrm>
            <a:off x="2542212" y="4024110"/>
            <a:ext cx="40596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1" name="Shape 7151"/>
        <p:cNvGrpSpPr/>
        <p:nvPr/>
      </p:nvGrpSpPr>
      <p:grpSpPr>
        <a:xfrm>
          <a:off x="0" y="0"/>
          <a:ext cx="0" cy="0"/>
          <a:chOff x="0" y="0"/>
          <a:chExt cx="0" cy="0"/>
        </a:xfrm>
      </p:grpSpPr>
      <p:sp>
        <p:nvSpPr>
          <p:cNvPr id="7152" name="Google Shape;7152;p3"/>
          <p:cNvSpPr txBox="1"/>
          <p:nvPr>
            <p:ph type="ctrTitle"/>
          </p:nvPr>
        </p:nvSpPr>
        <p:spPr>
          <a:xfrm>
            <a:off x="2739900" y="1068565"/>
            <a:ext cx="36642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Font typeface="Poppins Light"/>
              <a:buNone/>
            </a:pPr>
            <a:r>
              <a:rPr b="1" lang="en-US" sz="6000">
                <a:solidFill>
                  <a:schemeClr val="accent1"/>
                </a:solidFill>
                <a:latin typeface="Times New Roman"/>
                <a:ea typeface="Times New Roman"/>
                <a:cs typeface="Times New Roman"/>
                <a:sym typeface="Times New Roman"/>
              </a:rPr>
              <a:t>01 </a:t>
            </a:r>
            <a:endParaRPr/>
          </a:p>
        </p:txBody>
      </p:sp>
      <p:sp>
        <p:nvSpPr>
          <p:cNvPr id="7153" name="Google Shape;7153;p3"/>
          <p:cNvSpPr txBox="1"/>
          <p:nvPr>
            <p:ph idx="1" type="subTitle"/>
          </p:nvPr>
        </p:nvSpPr>
        <p:spPr>
          <a:xfrm>
            <a:off x="2492550" y="2706865"/>
            <a:ext cx="4158900" cy="4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None/>
            </a:pPr>
            <a:r>
              <a:rPr lang="en-US" sz="3300">
                <a:solidFill>
                  <a:schemeClr val="accent4"/>
                </a:solidFill>
                <a:latin typeface="Times New Roman"/>
                <a:ea typeface="Times New Roman"/>
                <a:cs typeface="Times New Roman"/>
                <a:sym typeface="Times New Roman"/>
              </a:rPr>
              <a:t>Giới thiệu</a:t>
            </a:r>
            <a:endParaRPr sz="3300">
              <a:solidFill>
                <a:schemeClr val="accent4"/>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1" name="Shape 7921"/>
        <p:cNvGrpSpPr/>
        <p:nvPr/>
      </p:nvGrpSpPr>
      <p:grpSpPr>
        <a:xfrm>
          <a:off x="0" y="0"/>
          <a:ext cx="0" cy="0"/>
          <a:chOff x="0" y="0"/>
          <a:chExt cx="0" cy="0"/>
        </a:xfrm>
      </p:grpSpPr>
      <p:sp>
        <p:nvSpPr>
          <p:cNvPr id="7922" name="Google Shape;7922;p27"/>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7923" name="Google Shape;7923;p27"/>
          <p:cNvGrpSpPr/>
          <p:nvPr/>
        </p:nvGrpSpPr>
        <p:grpSpPr>
          <a:xfrm>
            <a:off x="5719717" y="675589"/>
            <a:ext cx="1223788" cy="21378"/>
            <a:chOff x="3096700" y="3484425"/>
            <a:chExt cx="719875" cy="12575"/>
          </a:xfrm>
        </p:grpSpPr>
        <p:sp>
          <p:nvSpPr>
            <p:cNvPr id="7924" name="Google Shape;7924;p27"/>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27"/>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27"/>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27"/>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27"/>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27"/>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27"/>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1" name="Google Shape;7931;p27"/>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2" name="Google Shape;7932;p27"/>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27"/>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34" name="Google Shape;7934;p27"/>
          <p:cNvGrpSpPr/>
          <p:nvPr/>
        </p:nvGrpSpPr>
        <p:grpSpPr>
          <a:xfrm>
            <a:off x="2200504" y="675589"/>
            <a:ext cx="1223745" cy="21378"/>
            <a:chOff x="2940000" y="3484425"/>
            <a:chExt cx="719850" cy="12575"/>
          </a:xfrm>
        </p:grpSpPr>
        <p:sp>
          <p:nvSpPr>
            <p:cNvPr id="7935" name="Google Shape;7935;p27"/>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27"/>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27"/>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27"/>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27"/>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27"/>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27"/>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27"/>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27"/>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27"/>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5" name="Google Shape;7945;p27"/>
          <p:cNvGrpSpPr/>
          <p:nvPr/>
        </p:nvGrpSpPr>
        <p:grpSpPr>
          <a:xfrm>
            <a:off x="8282000" y="1820191"/>
            <a:ext cx="349968" cy="2052568"/>
            <a:chOff x="1037125" y="2236325"/>
            <a:chExt cx="149100" cy="874475"/>
          </a:xfrm>
        </p:grpSpPr>
        <p:sp>
          <p:nvSpPr>
            <p:cNvPr id="7946" name="Google Shape;7946;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7" name="Google Shape;7947;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5" name="Google Shape;7955;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3" name="Google Shape;7973;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4" name="Google Shape;7974;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6" name="Google Shape;7976;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7" name="Google Shape;7977;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8" name="Google Shape;7978;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0" name="Google Shape;7980;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1" name="Google Shape;7981;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FastAPI" id="7982" name="Google Shape;7982;p27"/>
          <p:cNvPicPr preferRelativeResize="0"/>
          <p:nvPr/>
        </p:nvPicPr>
        <p:blipFill rotWithShape="1">
          <a:blip r:embed="rId3">
            <a:alphaModFix/>
          </a:blip>
          <a:srcRect b="0" l="0" r="0" t="0"/>
          <a:stretch/>
        </p:blipFill>
        <p:spPr>
          <a:xfrm>
            <a:off x="3464346" y="825423"/>
            <a:ext cx="1905930" cy="687590"/>
          </a:xfrm>
          <a:prstGeom prst="rect">
            <a:avLst/>
          </a:prstGeom>
          <a:noFill/>
          <a:ln>
            <a:noFill/>
          </a:ln>
        </p:spPr>
      </p:pic>
      <p:sp>
        <p:nvSpPr>
          <p:cNvPr id="7983" name="Google Shape;7983;p27"/>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Công nghệ sử dụng</a:t>
            </a:r>
            <a:endParaRPr b="1" i="0" sz="2400" u="none" cap="none" strike="noStrike">
              <a:solidFill>
                <a:schemeClr val="accent2"/>
              </a:solidFill>
              <a:latin typeface="Arial"/>
              <a:ea typeface="Arial"/>
              <a:cs typeface="Arial"/>
              <a:sym typeface="Arial"/>
            </a:endParaRPr>
          </a:p>
        </p:txBody>
      </p:sp>
      <p:sp>
        <p:nvSpPr>
          <p:cNvPr id="7984" name="Google Shape;7984;p27"/>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85" name="Google Shape;7985;p27"/>
          <p:cNvSpPr txBox="1"/>
          <p:nvPr/>
        </p:nvSpPr>
        <p:spPr>
          <a:xfrm>
            <a:off x="1259991" y="1260292"/>
            <a:ext cx="190593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7986" name="Google Shape;7986;p27"/>
          <p:cNvSpPr txBox="1"/>
          <p:nvPr/>
        </p:nvSpPr>
        <p:spPr>
          <a:xfrm>
            <a:off x="5595994" y="1260292"/>
            <a:ext cx="2568728"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7987" name="Google Shape;7987;p27"/>
          <p:cNvSpPr txBox="1"/>
          <p:nvPr/>
        </p:nvSpPr>
        <p:spPr>
          <a:xfrm>
            <a:off x="2542212" y="4024110"/>
            <a:ext cx="4059577"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4. Hỗ trợ sinh Document tự động</a:t>
            </a:r>
            <a:endParaRPr b="0" i="0" sz="1600" u="none" cap="none" strike="noStrike">
              <a:solidFill>
                <a:schemeClr val="accent2"/>
              </a:solidFill>
              <a:latin typeface="Arial"/>
              <a:ea typeface="Arial"/>
              <a:cs typeface="Arial"/>
              <a:sym typeface="Arial"/>
            </a:endParaRPr>
          </a:p>
        </p:txBody>
      </p:sp>
      <p:pic>
        <p:nvPicPr>
          <p:cNvPr id="7988" name="Google Shape;7988;p27"/>
          <p:cNvPicPr preferRelativeResize="0"/>
          <p:nvPr/>
        </p:nvPicPr>
        <p:blipFill rotWithShape="1">
          <a:blip r:embed="rId4">
            <a:alphaModFix/>
          </a:blip>
          <a:srcRect b="0" l="0" r="0" t="0"/>
          <a:stretch/>
        </p:blipFill>
        <p:spPr>
          <a:xfrm>
            <a:off x="1727412" y="1448728"/>
            <a:ext cx="5832249" cy="24240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2" name="Shape 7992"/>
        <p:cNvGrpSpPr/>
        <p:nvPr/>
      </p:nvGrpSpPr>
      <p:grpSpPr>
        <a:xfrm>
          <a:off x="0" y="0"/>
          <a:ext cx="0" cy="0"/>
          <a:chOff x="0" y="0"/>
          <a:chExt cx="0" cy="0"/>
        </a:xfrm>
      </p:grpSpPr>
      <p:grpSp>
        <p:nvGrpSpPr>
          <p:cNvPr id="7993" name="Google Shape;7993;p28"/>
          <p:cNvGrpSpPr/>
          <p:nvPr/>
        </p:nvGrpSpPr>
        <p:grpSpPr>
          <a:xfrm>
            <a:off x="5719717" y="675589"/>
            <a:ext cx="1223788" cy="21378"/>
            <a:chOff x="3096700" y="3484425"/>
            <a:chExt cx="719875" cy="12575"/>
          </a:xfrm>
        </p:grpSpPr>
        <p:sp>
          <p:nvSpPr>
            <p:cNvPr id="7994" name="Google Shape;7994;p28"/>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5" name="Google Shape;7995;p28"/>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6" name="Google Shape;7996;p28"/>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7" name="Google Shape;7997;p28"/>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8" name="Google Shape;7998;p28"/>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9" name="Google Shape;7999;p28"/>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28"/>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28"/>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28"/>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28"/>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4" name="Google Shape;8004;p28"/>
          <p:cNvGrpSpPr/>
          <p:nvPr/>
        </p:nvGrpSpPr>
        <p:grpSpPr>
          <a:xfrm>
            <a:off x="2200504" y="675589"/>
            <a:ext cx="1223745" cy="21378"/>
            <a:chOff x="2940000" y="3484425"/>
            <a:chExt cx="719850" cy="12575"/>
          </a:xfrm>
        </p:grpSpPr>
        <p:sp>
          <p:nvSpPr>
            <p:cNvPr id="8005" name="Google Shape;8005;p28"/>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28"/>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28"/>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28"/>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28"/>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28"/>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28"/>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28"/>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28"/>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28"/>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5" name="Google Shape;8015;p28"/>
          <p:cNvGrpSpPr/>
          <p:nvPr/>
        </p:nvGrpSpPr>
        <p:grpSpPr>
          <a:xfrm>
            <a:off x="8282000" y="1820191"/>
            <a:ext cx="349968" cy="2052568"/>
            <a:chOff x="1037125" y="2236325"/>
            <a:chExt cx="149100" cy="874475"/>
          </a:xfrm>
        </p:grpSpPr>
        <p:sp>
          <p:nvSpPr>
            <p:cNvPr id="8016" name="Google Shape;8016;p28"/>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28"/>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28"/>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28"/>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28"/>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28"/>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28"/>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28"/>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28"/>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5" name="Google Shape;8025;p28"/>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28"/>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28"/>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28"/>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28"/>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28"/>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28"/>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28"/>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28"/>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28"/>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28"/>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28"/>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28"/>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28"/>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28"/>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28"/>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28"/>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28"/>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28"/>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28"/>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28"/>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28"/>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28"/>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28"/>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28"/>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28"/>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28"/>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52" name="Google Shape;8052;p28"/>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Công nghệ sử dụng</a:t>
            </a:r>
            <a:endParaRPr b="1" i="0" sz="2400" u="none" cap="none" strike="noStrike">
              <a:solidFill>
                <a:schemeClr val="accent2"/>
              </a:solidFill>
              <a:latin typeface="Arial"/>
              <a:ea typeface="Arial"/>
              <a:cs typeface="Arial"/>
              <a:sym typeface="Arial"/>
            </a:endParaRPr>
          </a:p>
        </p:txBody>
      </p:sp>
      <p:sp>
        <p:nvSpPr>
          <p:cNvPr id="8053" name="Google Shape;8053;p28"/>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54" name="Google Shape;8054;p28"/>
          <p:cNvSpPr txBox="1"/>
          <p:nvPr/>
        </p:nvSpPr>
        <p:spPr>
          <a:xfrm>
            <a:off x="2651288" y="3843302"/>
            <a:ext cx="384142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1. Nhanh (ngang với NodeJS và Go)</a:t>
            </a:r>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055" name="Google Shape;8055;p28"/>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pic>
        <p:nvPicPr>
          <p:cNvPr id="8056" name="Google Shape;8056;p28"/>
          <p:cNvPicPr preferRelativeResize="0"/>
          <p:nvPr/>
        </p:nvPicPr>
        <p:blipFill rotWithShape="1">
          <a:blip r:embed="rId3">
            <a:alphaModFix/>
          </a:blip>
          <a:srcRect b="0" l="0" r="0" t="0"/>
          <a:stretch/>
        </p:blipFill>
        <p:spPr>
          <a:xfrm>
            <a:off x="1134858" y="1151260"/>
            <a:ext cx="2181102" cy="994584"/>
          </a:xfrm>
          <a:prstGeom prst="rect">
            <a:avLst/>
          </a:prstGeom>
          <a:noFill/>
          <a:ln>
            <a:noFill/>
          </a:ln>
        </p:spPr>
      </p:pic>
      <p:sp>
        <p:nvSpPr>
          <p:cNvPr id="8057" name="Google Shape;8057;p28"/>
          <p:cNvSpPr txBox="1"/>
          <p:nvPr/>
        </p:nvSpPr>
        <p:spPr>
          <a:xfrm>
            <a:off x="3815295" y="941724"/>
            <a:ext cx="4624428" cy="164359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p5.js còn giúp người dùng có thể tương tác trực tiếp với website. Giống như một "cuốn sổ phác họa", p5.js có đầy đủ các bộ chức năng phục vụ cho việc vẽ vời animation trên website</a:t>
            </a:r>
            <a:endParaRPr i="0" sz="1600" u="none" cap="none" strike="noStrike">
              <a:solidFill>
                <a:schemeClr val="accent2"/>
              </a:solidFill>
              <a:latin typeface="Times New Roman"/>
              <a:ea typeface="Times New Roman"/>
              <a:cs typeface="Times New Roman"/>
              <a:sym typeface="Times New Roman"/>
            </a:endParaRPr>
          </a:p>
        </p:txBody>
      </p:sp>
      <p:sp>
        <p:nvSpPr>
          <p:cNvPr descr="logo" id="8058" name="Google Shape;8058;p28"/>
          <p:cNvSpPr/>
          <p:nvPr/>
        </p:nvSpPr>
        <p:spPr>
          <a:xfrm>
            <a:off x="4572000" y="2571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059" name="Google Shape;8059;p28"/>
          <p:cNvPicPr preferRelativeResize="0"/>
          <p:nvPr/>
        </p:nvPicPr>
        <p:blipFill rotWithShape="1">
          <a:blip r:embed="rId4">
            <a:alphaModFix/>
          </a:blip>
          <a:srcRect b="0" l="0" r="0" t="0"/>
          <a:stretch/>
        </p:blipFill>
        <p:spPr>
          <a:xfrm>
            <a:off x="5852955" y="2369326"/>
            <a:ext cx="1828800" cy="1828800"/>
          </a:xfrm>
          <a:prstGeom prst="rect">
            <a:avLst/>
          </a:prstGeom>
          <a:noFill/>
          <a:ln>
            <a:noFill/>
          </a:ln>
        </p:spPr>
      </p:pic>
      <p:sp>
        <p:nvSpPr>
          <p:cNvPr id="8060" name="Google Shape;8060;p28"/>
          <p:cNvSpPr txBox="1"/>
          <p:nvPr/>
        </p:nvSpPr>
        <p:spPr>
          <a:xfrm>
            <a:off x="1241022" y="2431196"/>
            <a:ext cx="4624428" cy="189391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Chart.js là một dự án mã nguồn mở giúp cho mọi người có thể vẽ những biểu đồ thể hiện số liệu trên website một cách dễ dàng và đẹp nhất. Điểm mạnh nhất của Chart.js là: Reponsive: hiển thị đẹp nhất trên tất cả các thiết bị từ Desktop, Tablet, Mobile</a:t>
            </a:r>
            <a:endParaRPr i="0" sz="1600" u="none" cap="none" strike="noStrike">
              <a:solidFill>
                <a:schemeClr val="accent2"/>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4" name="Shape 8064"/>
        <p:cNvGrpSpPr/>
        <p:nvPr/>
      </p:nvGrpSpPr>
      <p:grpSpPr>
        <a:xfrm>
          <a:off x="0" y="0"/>
          <a:ext cx="0" cy="0"/>
          <a:chOff x="0" y="0"/>
          <a:chExt cx="0" cy="0"/>
        </a:xfrm>
      </p:grpSpPr>
      <p:grpSp>
        <p:nvGrpSpPr>
          <p:cNvPr id="8065" name="Google Shape;8065;p29"/>
          <p:cNvGrpSpPr/>
          <p:nvPr/>
        </p:nvGrpSpPr>
        <p:grpSpPr>
          <a:xfrm>
            <a:off x="5719717" y="675589"/>
            <a:ext cx="1223788" cy="21378"/>
            <a:chOff x="3096700" y="3484425"/>
            <a:chExt cx="719875" cy="12575"/>
          </a:xfrm>
        </p:grpSpPr>
        <p:sp>
          <p:nvSpPr>
            <p:cNvPr id="8066" name="Google Shape;8066;p29"/>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29"/>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29"/>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29"/>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29"/>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29"/>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29"/>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3" name="Google Shape;8073;p29"/>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4" name="Google Shape;8074;p29"/>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29"/>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6" name="Google Shape;8076;p29"/>
          <p:cNvGrpSpPr/>
          <p:nvPr/>
        </p:nvGrpSpPr>
        <p:grpSpPr>
          <a:xfrm>
            <a:off x="2200504" y="675589"/>
            <a:ext cx="1223745" cy="21378"/>
            <a:chOff x="2940000" y="3484425"/>
            <a:chExt cx="719850" cy="12575"/>
          </a:xfrm>
        </p:grpSpPr>
        <p:sp>
          <p:nvSpPr>
            <p:cNvPr id="8077" name="Google Shape;8077;p29"/>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8" name="Google Shape;8078;p29"/>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29"/>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29"/>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29"/>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29"/>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29"/>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29"/>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29"/>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29"/>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7" name="Google Shape;8087;p29"/>
          <p:cNvGrpSpPr/>
          <p:nvPr/>
        </p:nvGrpSpPr>
        <p:grpSpPr>
          <a:xfrm>
            <a:off x="8282000" y="1820191"/>
            <a:ext cx="349968" cy="2052568"/>
            <a:chOff x="1037125" y="2236325"/>
            <a:chExt cx="149100" cy="874475"/>
          </a:xfrm>
        </p:grpSpPr>
        <p:sp>
          <p:nvSpPr>
            <p:cNvPr id="8088" name="Google Shape;8088;p2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2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2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2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2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2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2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2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6" name="Google Shape;8096;p2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7" name="Google Shape;8097;p2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2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2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2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2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2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3" name="Google Shape;8103;p2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2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2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2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2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2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2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2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2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2" name="Google Shape;8112;p2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2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2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2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2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2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8" name="Google Shape;8118;p2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2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2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2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2" name="Google Shape;8122;p2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2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24" name="Google Shape;8124;p29"/>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Công nghệ sử dụng</a:t>
            </a:r>
            <a:endParaRPr b="1" i="0" sz="2400" u="none" cap="none" strike="noStrike">
              <a:solidFill>
                <a:schemeClr val="accent2"/>
              </a:solidFill>
              <a:latin typeface="Arial"/>
              <a:ea typeface="Arial"/>
              <a:cs typeface="Arial"/>
              <a:sym typeface="Arial"/>
            </a:endParaRPr>
          </a:p>
        </p:txBody>
      </p:sp>
      <p:sp>
        <p:nvSpPr>
          <p:cNvPr id="8125" name="Google Shape;8125;p29"/>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26" name="Google Shape;8126;p29"/>
          <p:cNvSpPr txBox="1"/>
          <p:nvPr/>
        </p:nvSpPr>
        <p:spPr>
          <a:xfrm>
            <a:off x="2651288" y="3843302"/>
            <a:ext cx="384142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1. Nhanh (ngang với NodeJS và Go)</a:t>
            </a:r>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127" name="Google Shape;8127;p29"/>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8128" name="Google Shape;8128;p29"/>
          <p:cNvSpPr txBox="1"/>
          <p:nvPr/>
        </p:nvSpPr>
        <p:spPr>
          <a:xfrm>
            <a:off x="4176812" y="1366199"/>
            <a:ext cx="3726166" cy="164359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TensorFlow Lite là một phiên bản nhỏ gọn của TensorFlow cho mobile và thiết bị nhúng</a:t>
            </a:r>
            <a:endParaRPr i="0" sz="1600" u="none" cap="none" strike="noStrike">
              <a:solidFill>
                <a:schemeClr val="accent2"/>
              </a:solidFill>
              <a:latin typeface="Times New Roman"/>
              <a:ea typeface="Times New Roman"/>
              <a:cs typeface="Times New Roman"/>
              <a:sym typeface="Times New Roman"/>
            </a:endParaRPr>
          </a:p>
        </p:txBody>
      </p:sp>
      <p:sp>
        <p:nvSpPr>
          <p:cNvPr descr="logo" id="8129" name="Google Shape;8129;p29"/>
          <p:cNvSpPr/>
          <p:nvPr/>
        </p:nvSpPr>
        <p:spPr>
          <a:xfrm>
            <a:off x="4572000" y="2571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30" name="Google Shape;8130;p29"/>
          <p:cNvSpPr txBox="1"/>
          <p:nvPr/>
        </p:nvSpPr>
        <p:spPr>
          <a:xfrm>
            <a:off x="1241022" y="2431196"/>
            <a:ext cx="6745438" cy="189391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TensorFlow Lite:</a:t>
            </a:r>
            <a:endParaRPr b="1"/>
          </a:p>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 Nhanh hơn, do TensorFlow Lite cho phép thực hiện machine. learning ngay trên device với độ trễ thấp.</a:t>
            </a:r>
            <a:endParaRPr>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rPr i="0" lang="en-US" sz="1600" u="none" cap="none" strike="noStrike">
                <a:solidFill>
                  <a:schemeClr val="accent2"/>
                </a:solidFill>
                <a:latin typeface="Times New Roman"/>
                <a:ea typeface="Times New Roman"/>
                <a:cs typeface="Times New Roman"/>
                <a:sym typeface="Times New Roman"/>
              </a:rPr>
              <a:t>- TensorFlow Lite tốn ít dung lượng nên khá tốt cho mobile, web.</a:t>
            </a:r>
            <a:endParaRPr i="0" sz="16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rPr lang="en-US" sz="1600">
                <a:solidFill>
                  <a:schemeClr val="accent2"/>
                </a:solidFill>
                <a:latin typeface="Times New Roman"/>
                <a:ea typeface="Times New Roman"/>
                <a:cs typeface="Times New Roman"/>
                <a:sym typeface="Times New Roman"/>
              </a:rPr>
              <a:t>- Tensorflow Lite hỗ trợ hardware accelerate.</a:t>
            </a:r>
            <a:endParaRPr sz="1600">
              <a:solidFill>
                <a:schemeClr val="accent2"/>
              </a:solidFill>
              <a:latin typeface="Times New Roman"/>
              <a:ea typeface="Times New Roman"/>
              <a:cs typeface="Times New Roman"/>
              <a:sym typeface="Times New Roman"/>
            </a:endParaRPr>
          </a:p>
        </p:txBody>
      </p:sp>
      <p:pic>
        <p:nvPicPr>
          <p:cNvPr descr="TensorFlow Lite | ML for Mobile and Edge Devices" id="8131" name="Google Shape;8131;p29"/>
          <p:cNvPicPr preferRelativeResize="0"/>
          <p:nvPr/>
        </p:nvPicPr>
        <p:blipFill rotWithShape="1">
          <a:blip r:embed="rId3">
            <a:alphaModFix/>
          </a:blip>
          <a:srcRect b="0" l="0" r="0" t="0"/>
          <a:stretch/>
        </p:blipFill>
        <p:spPr>
          <a:xfrm>
            <a:off x="1334039" y="1056532"/>
            <a:ext cx="2265710" cy="12687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5" name="Shape 8135"/>
        <p:cNvGrpSpPr/>
        <p:nvPr/>
      </p:nvGrpSpPr>
      <p:grpSpPr>
        <a:xfrm>
          <a:off x="0" y="0"/>
          <a:ext cx="0" cy="0"/>
          <a:chOff x="0" y="0"/>
          <a:chExt cx="0" cy="0"/>
        </a:xfrm>
      </p:grpSpPr>
      <p:sp>
        <p:nvSpPr>
          <p:cNvPr id="8136" name="Google Shape;8136;p30"/>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137" name="Google Shape;8137;p30"/>
          <p:cNvGrpSpPr/>
          <p:nvPr/>
        </p:nvGrpSpPr>
        <p:grpSpPr>
          <a:xfrm>
            <a:off x="5719717" y="675589"/>
            <a:ext cx="1223788" cy="21378"/>
            <a:chOff x="3096700" y="3484425"/>
            <a:chExt cx="719875" cy="12575"/>
          </a:xfrm>
        </p:grpSpPr>
        <p:sp>
          <p:nvSpPr>
            <p:cNvPr id="8138" name="Google Shape;8138;p3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3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3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3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30"/>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30"/>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3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5" name="Google Shape;8145;p3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6" name="Google Shape;8146;p3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3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48" name="Google Shape;8148;p30"/>
          <p:cNvGrpSpPr/>
          <p:nvPr/>
        </p:nvGrpSpPr>
        <p:grpSpPr>
          <a:xfrm>
            <a:off x="2200504" y="675589"/>
            <a:ext cx="1223745" cy="21378"/>
            <a:chOff x="2940000" y="3484425"/>
            <a:chExt cx="719850" cy="12575"/>
          </a:xfrm>
        </p:grpSpPr>
        <p:sp>
          <p:nvSpPr>
            <p:cNvPr id="8149" name="Google Shape;8149;p3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3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3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3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3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3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3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3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30"/>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30"/>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9" name="Google Shape;8159;p30"/>
          <p:cNvGrpSpPr/>
          <p:nvPr/>
        </p:nvGrpSpPr>
        <p:grpSpPr>
          <a:xfrm>
            <a:off x="8282000" y="1820191"/>
            <a:ext cx="349968" cy="2052568"/>
            <a:chOff x="1037125" y="2236325"/>
            <a:chExt cx="149100" cy="874475"/>
          </a:xfrm>
        </p:grpSpPr>
        <p:sp>
          <p:nvSpPr>
            <p:cNvPr id="8160" name="Google Shape;8160;p3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3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3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3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3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3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3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3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3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3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3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3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3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3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3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3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3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3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3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3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3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3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3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3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4" name="Google Shape;8184;p3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3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3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3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3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9" name="Google Shape;8189;p3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3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3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3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3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3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3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96" name="Google Shape;8196;p30"/>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Chức năng của web</a:t>
            </a:r>
            <a:endParaRPr b="1" i="0" sz="2400" u="none" cap="none" strike="noStrike">
              <a:solidFill>
                <a:schemeClr val="accent2"/>
              </a:solidFill>
              <a:latin typeface="Arial"/>
              <a:ea typeface="Arial"/>
              <a:cs typeface="Arial"/>
              <a:sym typeface="Arial"/>
            </a:endParaRPr>
          </a:p>
        </p:txBody>
      </p:sp>
      <p:sp>
        <p:nvSpPr>
          <p:cNvPr id="8197" name="Google Shape;8197;p3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198" name="Google Shape;8198;p30"/>
          <p:cNvPicPr preferRelativeResize="0"/>
          <p:nvPr/>
        </p:nvPicPr>
        <p:blipFill rotWithShape="1">
          <a:blip r:embed="rId3">
            <a:alphaModFix/>
          </a:blip>
          <a:srcRect b="0" l="0" r="0" t="0"/>
          <a:stretch/>
        </p:blipFill>
        <p:spPr>
          <a:xfrm>
            <a:off x="845054" y="838071"/>
            <a:ext cx="7454168" cy="3808940"/>
          </a:xfrm>
          <a:prstGeom prst="rect">
            <a:avLst/>
          </a:prstGeom>
          <a:noFill/>
          <a:ln>
            <a:noFill/>
          </a:ln>
        </p:spPr>
      </p:pic>
      <p:grpSp>
        <p:nvGrpSpPr>
          <p:cNvPr id="8199" name="Google Shape;8199;p30"/>
          <p:cNvGrpSpPr/>
          <p:nvPr/>
        </p:nvGrpSpPr>
        <p:grpSpPr>
          <a:xfrm>
            <a:off x="844778" y="1250871"/>
            <a:ext cx="1535924" cy="917850"/>
            <a:chOff x="844778" y="1250871"/>
            <a:chExt cx="1535924" cy="917850"/>
          </a:xfrm>
        </p:grpSpPr>
        <p:sp>
          <p:nvSpPr>
            <p:cNvPr id="8200" name="Google Shape;8200;p30"/>
            <p:cNvSpPr/>
            <p:nvPr/>
          </p:nvSpPr>
          <p:spPr>
            <a:xfrm rot="8878338">
              <a:off x="2063006" y="1975681"/>
              <a:ext cx="183021" cy="156413"/>
            </a:xfrm>
            <a:prstGeom prst="triangle">
              <a:avLst>
                <a:gd fmla="val 50000"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01" name="Google Shape;8201;p30"/>
            <p:cNvSpPr/>
            <p:nvPr/>
          </p:nvSpPr>
          <p:spPr>
            <a:xfrm>
              <a:off x="844778" y="1250871"/>
              <a:ext cx="1355726" cy="782739"/>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Click và giữ chuột phải để vẽ hình trong khung</a:t>
              </a:r>
              <a:endParaRPr b="0" i="0" sz="1000" u="none" cap="none" strike="noStrike">
                <a:solidFill>
                  <a:schemeClr val="lt1"/>
                </a:solidFill>
                <a:latin typeface="Arial"/>
                <a:ea typeface="Arial"/>
                <a:cs typeface="Arial"/>
                <a:sym typeface="Arial"/>
              </a:endParaRPr>
            </a:p>
          </p:txBody>
        </p:sp>
        <p:sp>
          <p:nvSpPr>
            <p:cNvPr id="8202" name="Google Shape;8202;p30"/>
            <p:cNvSpPr txBox="1"/>
            <p:nvPr/>
          </p:nvSpPr>
          <p:spPr>
            <a:xfrm>
              <a:off x="844778" y="1250871"/>
              <a:ext cx="153592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t/>
              </a:r>
              <a:endParaRPr b="0" i="0" sz="1200" u="none" cap="none" strike="noStrike">
                <a:solidFill>
                  <a:schemeClr val="accent2"/>
                </a:solidFill>
                <a:latin typeface="Arial"/>
                <a:ea typeface="Arial"/>
                <a:cs typeface="Arial"/>
                <a:sym typeface="Arial"/>
              </a:endParaRPr>
            </a:p>
          </p:txBody>
        </p:sp>
      </p:grpSp>
      <p:sp>
        <p:nvSpPr>
          <p:cNvPr id="8203" name="Google Shape;8203;p30"/>
          <p:cNvSpPr/>
          <p:nvPr/>
        </p:nvSpPr>
        <p:spPr>
          <a:xfrm rot="8143985">
            <a:off x="1400901" y="3277293"/>
            <a:ext cx="183021" cy="156413"/>
          </a:xfrm>
          <a:prstGeom prst="triangle">
            <a:avLst>
              <a:gd fmla="val 50000"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04" name="Google Shape;8204;p30"/>
          <p:cNvSpPr/>
          <p:nvPr/>
        </p:nvSpPr>
        <p:spPr>
          <a:xfrm>
            <a:off x="22407" y="2818561"/>
            <a:ext cx="1470005" cy="539117"/>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050"/>
              <a:buFont typeface="Poppins Light"/>
              <a:buNone/>
            </a:pPr>
            <a:r>
              <a:rPr b="0" i="0" lang="en-US" sz="1050" u="none" cap="none" strike="noStrike">
                <a:solidFill>
                  <a:schemeClr val="lt1"/>
                </a:solidFill>
                <a:latin typeface="Open Sans"/>
                <a:ea typeface="Open Sans"/>
                <a:cs typeface="Open Sans"/>
                <a:sym typeface="Open Sans"/>
              </a:rPr>
              <a:t>Dự đoán ảnh đã vẽ</a:t>
            </a:r>
            <a:endParaRPr b="0" i="0" sz="1050" u="none" cap="none" strike="noStrike">
              <a:solidFill>
                <a:schemeClr val="lt1"/>
              </a:solidFill>
              <a:latin typeface="Arial"/>
              <a:ea typeface="Arial"/>
              <a:cs typeface="Arial"/>
              <a:sym typeface="Arial"/>
            </a:endParaRPr>
          </a:p>
        </p:txBody>
      </p:sp>
      <p:sp>
        <p:nvSpPr>
          <p:cNvPr id="8205" name="Google Shape;8205;p30"/>
          <p:cNvSpPr/>
          <p:nvPr/>
        </p:nvSpPr>
        <p:spPr>
          <a:xfrm rot="3074011">
            <a:off x="2044632" y="3871700"/>
            <a:ext cx="183021" cy="156413"/>
          </a:xfrm>
          <a:prstGeom prst="triangle">
            <a:avLst>
              <a:gd fmla="val 50000"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06" name="Google Shape;8206;p30"/>
          <p:cNvSpPr/>
          <p:nvPr/>
        </p:nvSpPr>
        <p:spPr>
          <a:xfrm>
            <a:off x="134680" y="3927602"/>
            <a:ext cx="1992850" cy="539117"/>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Open Sans"/>
                <a:ea typeface="Open Sans"/>
                <a:cs typeface="Open Sans"/>
                <a:sym typeface="Open Sans"/>
              </a:rPr>
              <a:t>Xóa toàn bộ khung</a:t>
            </a:r>
            <a:endParaRPr b="0" i="0" sz="1400" u="none" cap="none" strike="noStrike">
              <a:solidFill>
                <a:schemeClr val="lt1"/>
              </a:solidFill>
              <a:latin typeface="Arial"/>
              <a:ea typeface="Arial"/>
              <a:cs typeface="Arial"/>
              <a:sym typeface="Arial"/>
            </a:endParaRPr>
          </a:p>
        </p:txBody>
      </p:sp>
      <p:sp>
        <p:nvSpPr>
          <p:cNvPr id="8207" name="Google Shape;8207;p30"/>
          <p:cNvSpPr/>
          <p:nvPr/>
        </p:nvSpPr>
        <p:spPr>
          <a:xfrm rot="-4415531">
            <a:off x="2752525" y="3581134"/>
            <a:ext cx="183021" cy="156413"/>
          </a:xfrm>
          <a:prstGeom prst="triangle">
            <a:avLst>
              <a:gd fmla="val 53493"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08" name="Google Shape;8208;p30"/>
          <p:cNvSpPr/>
          <p:nvPr/>
        </p:nvSpPr>
        <p:spPr>
          <a:xfrm>
            <a:off x="2905708" y="3475378"/>
            <a:ext cx="1992850" cy="539117"/>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Xóa 1 nét vừa vẽ</a:t>
            </a:r>
            <a:endParaRPr b="0" i="0" sz="1400" u="none" cap="none" strike="noStrike">
              <a:solidFill>
                <a:schemeClr val="lt1"/>
              </a:solidFill>
              <a:latin typeface="Arial"/>
              <a:ea typeface="Arial"/>
              <a:cs typeface="Arial"/>
              <a:sym typeface="Arial"/>
            </a:endParaRPr>
          </a:p>
        </p:txBody>
      </p:sp>
      <p:sp>
        <p:nvSpPr>
          <p:cNvPr id="8209" name="Google Shape;8209;p30"/>
          <p:cNvSpPr/>
          <p:nvPr/>
        </p:nvSpPr>
        <p:spPr>
          <a:xfrm rot="-2170757">
            <a:off x="2588660" y="4227222"/>
            <a:ext cx="183021" cy="156413"/>
          </a:xfrm>
          <a:prstGeom prst="triangle">
            <a:avLst>
              <a:gd fmla="val 50000"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10" name="Google Shape;8210;p30"/>
          <p:cNvSpPr/>
          <p:nvPr/>
        </p:nvSpPr>
        <p:spPr>
          <a:xfrm>
            <a:off x="2659437" y="4324053"/>
            <a:ext cx="1992850" cy="539117"/>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Open Sans"/>
                <a:ea typeface="Open Sans"/>
                <a:cs typeface="Open Sans"/>
                <a:sym typeface="Open Sans"/>
              </a:rPr>
              <a:t>Đọc các kết quả dự đoán</a:t>
            </a:r>
            <a:endParaRPr b="0" i="0" sz="1400" u="none" cap="none" strike="noStrike">
              <a:solidFill>
                <a:schemeClr val="lt1"/>
              </a:solidFill>
              <a:latin typeface="Arial"/>
              <a:ea typeface="Arial"/>
              <a:cs typeface="Arial"/>
              <a:sym typeface="Arial"/>
            </a:endParaRPr>
          </a:p>
        </p:txBody>
      </p:sp>
      <p:sp>
        <p:nvSpPr>
          <p:cNvPr id="8211" name="Google Shape;8211;p30"/>
          <p:cNvSpPr/>
          <p:nvPr/>
        </p:nvSpPr>
        <p:spPr>
          <a:xfrm>
            <a:off x="6589689" y="3753608"/>
            <a:ext cx="183021" cy="156413"/>
          </a:xfrm>
          <a:prstGeom prst="triangle">
            <a:avLst>
              <a:gd fmla="val 50000"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12" name="Google Shape;8212;p30"/>
          <p:cNvSpPr/>
          <p:nvPr/>
        </p:nvSpPr>
        <p:spPr>
          <a:xfrm>
            <a:off x="5618891" y="3882780"/>
            <a:ext cx="1992850" cy="539117"/>
          </a:xfrm>
          <a:prstGeom prst="roundRect">
            <a:avLst>
              <a:gd fmla="val 16667" name="adj"/>
            </a:avLst>
          </a:prstGeom>
          <a:solidFill>
            <a:srgbClr val="00B0F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Open Sans"/>
                <a:ea typeface="Open Sans"/>
                <a:cs typeface="Open Sans"/>
                <a:sym typeface="Open Sans"/>
              </a:rPr>
              <a:t>Hiển thị kết quả tìm kiếm tiếp theo</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6" name="Shape 8216"/>
        <p:cNvGrpSpPr/>
        <p:nvPr/>
      </p:nvGrpSpPr>
      <p:grpSpPr>
        <a:xfrm>
          <a:off x="0" y="0"/>
          <a:ext cx="0" cy="0"/>
          <a:chOff x="0" y="0"/>
          <a:chExt cx="0" cy="0"/>
        </a:xfrm>
      </p:grpSpPr>
      <p:sp>
        <p:nvSpPr>
          <p:cNvPr id="8217" name="Google Shape;8217;p31"/>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218" name="Google Shape;8218;p31"/>
          <p:cNvGrpSpPr/>
          <p:nvPr/>
        </p:nvGrpSpPr>
        <p:grpSpPr>
          <a:xfrm>
            <a:off x="5719717" y="675589"/>
            <a:ext cx="1223788" cy="21378"/>
            <a:chOff x="3096700" y="3484425"/>
            <a:chExt cx="719875" cy="12575"/>
          </a:xfrm>
        </p:grpSpPr>
        <p:sp>
          <p:nvSpPr>
            <p:cNvPr id="8219" name="Google Shape;8219;p3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3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3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3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3" name="Google Shape;8223;p31"/>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31"/>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3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3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3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3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9" name="Google Shape;8229;p31"/>
          <p:cNvGrpSpPr/>
          <p:nvPr/>
        </p:nvGrpSpPr>
        <p:grpSpPr>
          <a:xfrm>
            <a:off x="2200504" y="675589"/>
            <a:ext cx="1223745" cy="21378"/>
            <a:chOff x="2940000" y="3484425"/>
            <a:chExt cx="719850" cy="12575"/>
          </a:xfrm>
        </p:grpSpPr>
        <p:sp>
          <p:nvSpPr>
            <p:cNvPr id="8230" name="Google Shape;8230;p3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3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3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3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3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3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6" name="Google Shape;8236;p3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3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8" name="Google Shape;8238;p31"/>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31"/>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0" name="Google Shape;8240;p31"/>
          <p:cNvGrpSpPr/>
          <p:nvPr/>
        </p:nvGrpSpPr>
        <p:grpSpPr>
          <a:xfrm>
            <a:off x="8282000" y="1820191"/>
            <a:ext cx="349968" cy="2052568"/>
            <a:chOff x="1037125" y="2236325"/>
            <a:chExt cx="149100" cy="874475"/>
          </a:xfrm>
        </p:grpSpPr>
        <p:sp>
          <p:nvSpPr>
            <p:cNvPr id="8241" name="Google Shape;8241;p3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2" name="Google Shape;8242;p3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3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4" name="Google Shape;8244;p3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5" name="Google Shape;8245;p3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3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3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8" name="Google Shape;8248;p3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9" name="Google Shape;8249;p3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3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3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3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3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4" name="Google Shape;8254;p3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3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3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3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8" name="Google Shape;8258;p3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3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3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1" name="Google Shape;8261;p3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3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3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3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3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6" name="Google Shape;8266;p3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7" name="Google Shape;8267;p3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3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3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0" name="Google Shape;8270;p3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3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3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3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3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5" name="Google Shape;8275;p3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3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7" name="Google Shape;8277;p31"/>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278" name="Google Shape;8278;p31"/>
          <p:cNvSpPr/>
          <p:nvPr/>
        </p:nvSpPr>
        <p:spPr>
          <a:xfrm>
            <a:off x="4584602" y="207207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79" name="Google Shape;8279;p31"/>
          <p:cNvSpPr/>
          <p:nvPr/>
        </p:nvSpPr>
        <p:spPr>
          <a:xfrm>
            <a:off x="1204111" y="1474048"/>
            <a:ext cx="1443678" cy="1649658"/>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280" name="Google Shape;8280;p31"/>
          <p:cNvPicPr preferRelativeResize="0"/>
          <p:nvPr/>
        </p:nvPicPr>
        <p:blipFill rotWithShape="1">
          <a:blip r:embed="rId3">
            <a:alphaModFix/>
          </a:blip>
          <a:srcRect b="0" l="0" r="0" t="0"/>
          <a:stretch/>
        </p:blipFill>
        <p:spPr>
          <a:xfrm flipH="1" rot="-5701433">
            <a:off x="1828056" y="1803524"/>
            <a:ext cx="233460" cy="233460"/>
          </a:xfrm>
          <a:prstGeom prst="rect">
            <a:avLst/>
          </a:prstGeom>
          <a:noFill/>
          <a:ln>
            <a:noFill/>
          </a:ln>
        </p:spPr>
      </p:pic>
      <p:sp>
        <p:nvSpPr>
          <p:cNvPr id="8281" name="Google Shape;8281;p31"/>
          <p:cNvSpPr txBox="1"/>
          <p:nvPr/>
        </p:nvSpPr>
        <p:spPr>
          <a:xfrm>
            <a:off x="882976" y="1061100"/>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Draw sketch</a:t>
            </a:r>
            <a:endParaRPr b="1"/>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282" name="Google Shape;8282;p31"/>
          <p:cNvSpPr txBox="1"/>
          <p:nvPr/>
        </p:nvSpPr>
        <p:spPr>
          <a:xfrm>
            <a:off x="246300" y="1954059"/>
            <a:ext cx="2465407"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050" u="none" cap="none" strike="noStrike">
                <a:solidFill>
                  <a:schemeClr val="accent2"/>
                </a:solidFill>
                <a:latin typeface="Arial"/>
                <a:ea typeface="Arial"/>
                <a:cs typeface="Arial"/>
                <a:sym typeface="Arial"/>
              </a:rPr>
              <a:t>mousePosition = [mouseX, mouseY]</a:t>
            </a:r>
            <a:endParaRPr b="0" i="0" sz="1050" u="none" cap="none" strike="noStrike">
              <a:solidFill>
                <a:schemeClr val="accent2"/>
              </a:solidFill>
              <a:latin typeface="Arial"/>
              <a:ea typeface="Arial"/>
              <a:cs typeface="Arial"/>
              <a:sym typeface="Arial"/>
            </a:endParaRPr>
          </a:p>
        </p:txBody>
      </p:sp>
      <p:sp>
        <p:nvSpPr>
          <p:cNvPr id="8283" name="Google Shape;8283;p31"/>
          <p:cNvSpPr txBox="1"/>
          <p:nvPr/>
        </p:nvSpPr>
        <p:spPr>
          <a:xfrm>
            <a:off x="4035907" y="4151286"/>
            <a:ext cx="930208"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Moved</a:t>
            </a:r>
            <a:endParaRPr b="0" i="0" sz="1600" u="none" cap="none" strike="noStrike">
              <a:solidFill>
                <a:schemeClr val="accent2"/>
              </a:solidFill>
              <a:latin typeface="Arial"/>
              <a:ea typeface="Arial"/>
              <a:cs typeface="Arial"/>
              <a:sym typeface="Arial"/>
            </a:endParaRPr>
          </a:p>
        </p:txBody>
      </p:sp>
      <p:sp>
        <p:nvSpPr>
          <p:cNvPr id="8284" name="Google Shape;8284;p31"/>
          <p:cNvSpPr/>
          <p:nvPr/>
        </p:nvSpPr>
        <p:spPr>
          <a:xfrm>
            <a:off x="5434825" y="2368296"/>
            <a:ext cx="576230" cy="53005"/>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85" name="Google Shape;8285;p31"/>
          <p:cNvSpPr txBox="1"/>
          <p:nvPr/>
        </p:nvSpPr>
        <p:spPr>
          <a:xfrm>
            <a:off x="3897248" y="3243089"/>
            <a:ext cx="1207527" cy="6508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100" u="none" cap="none" strike="noStrike">
                <a:solidFill>
                  <a:schemeClr val="accent2"/>
                </a:solidFill>
                <a:latin typeface="Arial"/>
                <a:ea typeface="Arial"/>
                <a:cs typeface="Arial"/>
                <a:sym typeface="Arial"/>
              </a:rPr>
              <a:t>strokePixels</a:t>
            </a:r>
            <a:endParaRPr b="0" i="0" sz="11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2"/>
              </a:buClr>
              <a:buSzPts val="1400"/>
              <a:buFont typeface="Poppins Light"/>
              <a:buNone/>
            </a:pPr>
            <a:r>
              <a:rPr b="0" i="0" lang="en-US" sz="1100" u="none" cap="none" strike="noStrike">
                <a:solidFill>
                  <a:schemeClr val="accent2"/>
                </a:solidFill>
                <a:latin typeface="Arial"/>
                <a:ea typeface="Arial"/>
                <a:cs typeface="Arial"/>
                <a:sym typeface="Arial"/>
              </a:rPr>
              <a:t>= [</a:t>
            </a:r>
            <a:endParaRPr/>
          </a:p>
          <a:p>
            <a:pPr indent="0" lvl="0" marL="0" marR="0" rtl="0" algn="l">
              <a:lnSpc>
                <a:spcPct val="115000"/>
              </a:lnSpc>
              <a:spcBef>
                <a:spcPts val="0"/>
              </a:spcBef>
              <a:spcAft>
                <a:spcPts val="0"/>
              </a:spcAft>
              <a:buClr>
                <a:schemeClr val="accent2"/>
              </a:buClr>
              <a:buSzPts val="1400"/>
              <a:buFont typeface="Poppins Light"/>
              <a:buNone/>
            </a:pPr>
            <a:r>
              <a:rPr b="0" i="0" lang="en-US" sz="1100" u="none" cap="none" strike="noStrike">
                <a:solidFill>
                  <a:schemeClr val="accent2"/>
                </a:solidFill>
                <a:latin typeface="Arial"/>
                <a:ea typeface="Arial"/>
                <a:cs typeface="Arial"/>
                <a:sym typeface="Arial"/>
              </a:rPr>
              <a:t>[x1, mouseX, ..], </a:t>
            </a:r>
            <a:endParaRPr/>
          </a:p>
          <a:p>
            <a:pPr indent="0" lvl="0" marL="0" marR="0" rtl="0" algn="l">
              <a:lnSpc>
                <a:spcPct val="115000"/>
              </a:lnSpc>
              <a:spcBef>
                <a:spcPts val="0"/>
              </a:spcBef>
              <a:spcAft>
                <a:spcPts val="0"/>
              </a:spcAft>
              <a:buClr>
                <a:schemeClr val="accent2"/>
              </a:buClr>
              <a:buSzPts val="1400"/>
              <a:buFont typeface="Poppins Light"/>
              <a:buNone/>
            </a:pPr>
            <a:r>
              <a:rPr b="0" i="0" lang="en-US" sz="1100" u="none" cap="none" strike="noStrike">
                <a:solidFill>
                  <a:schemeClr val="accent2"/>
                </a:solidFill>
                <a:latin typeface="Arial"/>
                <a:ea typeface="Arial"/>
                <a:cs typeface="Arial"/>
                <a:sym typeface="Arial"/>
              </a:rPr>
              <a:t>[y1, mouseY, ..]</a:t>
            </a:r>
            <a:endParaRPr/>
          </a:p>
          <a:p>
            <a:pPr indent="0" lvl="0" marL="0" marR="0" rtl="0" algn="l">
              <a:lnSpc>
                <a:spcPct val="115000"/>
              </a:lnSpc>
              <a:spcBef>
                <a:spcPts val="0"/>
              </a:spcBef>
              <a:spcAft>
                <a:spcPts val="0"/>
              </a:spcAft>
              <a:buClr>
                <a:schemeClr val="accent2"/>
              </a:buClr>
              <a:buSzPts val="1400"/>
              <a:buFont typeface="Poppins Light"/>
              <a:buNone/>
            </a:pPr>
            <a:r>
              <a:rPr b="0" i="0" lang="en-US" sz="1100" u="none" cap="none" strike="noStrike">
                <a:solidFill>
                  <a:schemeClr val="accent2"/>
                </a:solidFill>
                <a:latin typeface="Arial"/>
                <a:ea typeface="Arial"/>
                <a:cs typeface="Arial"/>
                <a:sym typeface="Arial"/>
              </a:rPr>
              <a:t>]</a:t>
            </a:r>
            <a:endParaRPr b="0" i="0" sz="1100" u="none" cap="none" strike="noStrike">
              <a:solidFill>
                <a:schemeClr val="accent2"/>
              </a:solidFill>
              <a:latin typeface="Arial"/>
              <a:ea typeface="Arial"/>
              <a:cs typeface="Arial"/>
              <a:sym typeface="Arial"/>
            </a:endParaRPr>
          </a:p>
        </p:txBody>
      </p:sp>
      <p:sp>
        <p:nvSpPr>
          <p:cNvPr id="8286" name="Google Shape;8286;p31"/>
          <p:cNvSpPr/>
          <p:nvPr/>
        </p:nvSpPr>
        <p:spPr>
          <a:xfrm>
            <a:off x="4838374" y="187029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287" name="Google Shape;8287;p31"/>
          <p:cNvSpPr/>
          <p:nvPr/>
        </p:nvSpPr>
        <p:spPr>
          <a:xfrm>
            <a:off x="1746296" y="1774472"/>
            <a:ext cx="50282" cy="45719"/>
          </a:xfrm>
          <a:prstGeom prst="ellipse">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88" name="Google Shape;8288;p31"/>
          <p:cNvSpPr/>
          <p:nvPr/>
        </p:nvSpPr>
        <p:spPr>
          <a:xfrm>
            <a:off x="3719826" y="1482628"/>
            <a:ext cx="1443678" cy="1649658"/>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289" name="Google Shape;8289;p31"/>
          <p:cNvPicPr preferRelativeResize="0"/>
          <p:nvPr/>
        </p:nvPicPr>
        <p:blipFill rotWithShape="1">
          <a:blip r:embed="rId3">
            <a:alphaModFix/>
          </a:blip>
          <a:srcRect b="0" l="0" r="0" t="0"/>
          <a:stretch/>
        </p:blipFill>
        <p:spPr>
          <a:xfrm flipH="1" rot="-5701433">
            <a:off x="4764388" y="2146358"/>
            <a:ext cx="233460" cy="233460"/>
          </a:xfrm>
          <a:prstGeom prst="rect">
            <a:avLst/>
          </a:prstGeom>
          <a:noFill/>
          <a:ln>
            <a:noFill/>
          </a:ln>
        </p:spPr>
      </p:pic>
      <p:sp>
        <p:nvSpPr>
          <p:cNvPr id="8290" name="Google Shape;8290;p31"/>
          <p:cNvSpPr/>
          <p:nvPr/>
        </p:nvSpPr>
        <p:spPr>
          <a:xfrm>
            <a:off x="4135301" y="1871214"/>
            <a:ext cx="628169" cy="583194"/>
          </a:xfrm>
          <a:prstGeom prst="arc">
            <a:avLst>
              <a:gd fmla="val 16200000" name="adj1"/>
              <a:gd fmla="val 0" name="adj2"/>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291" name="Google Shape;8291;p31"/>
          <p:cNvSpPr txBox="1"/>
          <p:nvPr/>
        </p:nvSpPr>
        <p:spPr>
          <a:xfrm>
            <a:off x="1371256" y="4112520"/>
            <a:ext cx="98739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Clicked</a:t>
            </a:r>
            <a:endParaRPr b="0" i="0" sz="1600" u="none" cap="none" strike="noStrike">
              <a:solidFill>
                <a:schemeClr val="accent2"/>
              </a:solidFill>
              <a:latin typeface="Arial"/>
              <a:ea typeface="Arial"/>
              <a:cs typeface="Arial"/>
              <a:sym typeface="Arial"/>
            </a:endParaRPr>
          </a:p>
        </p:txBody>
      </p:sp>
      <p:cxnSp>
        <p:nvCxnSpPr>
          <p:cNvPr id="8292" name="Google Shape;8292;p31"/>
          <p:cNvCxnSpPr/>
          <p:nvPr/>
        </p:nvCxnSpPr>
        <p:spPr>
          <a:xfrm>
            <a:off x="1600200" y="2329576"/>
            <a:ext cx="2750100" cy="1359300"/>
          </a:xfrm>
          <a:prstGeom prst="curvedConnector3">
            <a:avLst>
              <a:gd fmla="val 50000" name="adj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8293" name="Google Shape;8293;p31"/>
          <p:cNvCxnSpPr/>
          <p:nvPr/>
        </p:nvCxnSpPr>
        <p:spPr>
          <a:xfrm>
            <a:off x="2358647" y="2298877"/>
            <a:ext cx="1688100" cy="1643400"/>
          </a:xfrm>
          <a:prstGeom prst="curvedConnector3">
            <a:avLst>
              <a:gd fmla="val 50004" name="adj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sp>
        <p:nvSpPr>
          <p:cNvPr id="8294" name="Google Shape;8294;p31"/>
          <p:cNvSpPr/>
          <p:nvPr/>
        </p:nvSpPr>
        <p:spPr>
          <a:xfrm>
            <a:off x="6215469" y="1482480"/>
            <a:ext cx="1443678" cy="1649658"/>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295" name="Google Shape;8295;p31"/>
          <p:cNvSpPr/>
          <p:nvPr/>
        </p:nvSpPr>
        <p:spPr>
          <a:xfrm>
            <a:off x="6571142" y="1808103"/>
            <a:ext cx="754576" cy="848794"/>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96" name="Google Shape;8296;p31"/>
          <p:cNvSpPr txBox="1"/>
          <p:nvPr/>
        </p:nvSpPr>
        <p:spPr>
          <a:xfrm>
            <a:off x="6369577" y="4139450"/>
            <a:ext cx="109787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Released</a:t>
            </a:r>
            <a:endParaRPr b="0" i="0" sz="1600" u="none" cap="none" strike="noStrike">
              <a:solidFill>
                <a:schemeClr val="accent2"/>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297" name="Google Shape;8297;p31"/>
          <p:cNvPicPr preferRelativeResize="0"/>
          <p:nvPr/>
        </p:nvPicPr>
        <p:blipFill rotWithShape="1">
          <a:blip r:embed="rId3">
            <a:alphaModFix/>
          </a:blip>
          <a:srcRect b="0" l="0" r="0" t="0"/>
          <a:stretch/>
        </p:blipFill>
        <p:spPr>
          <a:xfrm flipH="1" rot="-5701433">
            <a:off x="6814280" y="1871491"/>
            <a:ext cx="233460" cy="233460"/>
          </a:xfrm>
          <a:prstGeom prst="rect">
            <a:avLst/>
          </a:prstGeom>
          <a:noFill/>
          <a:ln>
            <a:noFill/>
          </a:ln>
        </p:spPr>
      </p:pic>
      <p:sp>
        <p:nvSpPr>
          <p:cNvPr id="8298" name="Google Shape;8298;p31"/>
          <p:cNvSpPr txBox="1"/>
          <p:nvPr/>
        </p:nvSpPr>
        <p:spPr>
          <a:xfrm>
            <a:off x="6041213" y="3328171"/>
            <a:ext cx="1804584" cy="6508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400" u="none" cap="none" strike="noStrike">
                <a:solidFill>
                  <a:schemeClr val="accent2"/>
                </a:solidFill>
                <a:latin typeface="Arial"/>
                <a:ea typeface="Arial"/>
                <a:cs typeface="Arial"/>
                <a:sym typeface="Arial"/>
              </a:rPr>
              <a:t>imageStrokes.push(</a:t>
            </a:r>
            <a:endParaRPr/>
          </a:p>
          <a:p>
            <a:pPr indent="0" lvl="0" marL="0" marR="0" rtl="0" algn="l">
              <a:lnSpc>
                <a:spcPct val="115000"/>
              </a:lnSpc>
              <a:spcBef>
                <a:spcPts val="0"/>
              </a:spcBef>
              <a:spcAft>
                <a:spcPts val="0"/>
              </a:spcAft>
              <a:buClr>
                <a:schemeClr val="accent2"/>
              </a:buClr>
              <a:buSzPts val="1400"/>
              <a:buFont typeface="Poppins Light"/>
              <a:buNone/>
            </a:pPr>
            <a:r>
              <a:rPr b="0" i="0" lang="en-US" sz="1400" u="none" cap="none" strike="noStrike">
                <a:solidFill>
                  <a:schemeClr val="accent2"/>
                </a:solidFill>
                <a:latin typeface="Arial"/>
                <a:ea typeface="Arial"/>
                <a:cs typeface="Arial"/>
                <a:sym typeface="Arial"/>
              </a:rPr>
              <a:t>strokePixels</a:t>
            </a:r>
            <a:endParaRPr b="0" i="0" sz="14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2"/>
              </a:buClr>
              <a:buSzPts val="1400"/>
              <a:buFont typeface="Poppins Light"/>
              <a:buNone/>
            </a:pPr>
            <a:r>
              <a:rPr b="0" i="0" lang="en-US" sz="1400" u="none" cap="none" strike="noStrike">
                <a:solidFill>
                  <a:schemeClr val="accent2"/>
                </a:solidFill>
                <a:latin typeface="Arial"/>
                <a:ea typeface="Arial"/>
                <a:cs typeface="Arial"/>
                <a:sym typeface="Arial"/>
              </a:rPr>
              <a:t>)</a:t>
            </a:r>
            <a:endParaRPr b="0" i="0" sz="1400" u="none" cap="none" strike="noStrike">
              <a:solidFill>
                <a:schemeClr val="accent2"/>
              </a:solidFill>
              <a:latin typeface="Arial"/>
              <a:ea typeface="Arial"/>
              <a:cs typeface="Arial"/>
              <a:sym typeface="Arial"/>
            </a:endParaRPr>
          </a:p>
        </p:txBody>
      </p:sp>
      <p:sp>
        <p:nvSpPr>
          <p:cNvPr id="8299" name="Google Shape;8299;p31"/>
          <p:cNvSpPr/>
          <p:nvPr/>
        </p:nvSpPr>
        <p:spPr>
          <a:xfrm>
            <a:off x="2965479" y="2375438"/>
            <a:ext cx="385343" cy="64655"/>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3" name="Shape 8303"/>
        <p:cNvGrpSpPr/>
        <p:nvPr/>
      </p:nvGrpSpPr>
      <p:grpSpPr>
        <a:xfrm>
          <a:off x="0" y="0"/>
          <a:ext cx="0" cy="0"/>
          <a:chOff x="0" y="0"/>
          <a:chExt cx="0" cy="0"/>
        </a:xfrm>
      </p:grpSpPr>
      <p:sp>
        <p:nvSpPr>
          <p:cNvPr id="8304" name="Google Shape;8304;p32"/>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305" name="Google Shape;8305;p32"/>
          <p:cNvGrpSpPr/>
          <p:nvPr/>
        </p:nvGrpSpPr>
        <p:grpSpPr>
          <a:xfrm>
            <a:off x="5719717" y="675589"/>
            <a:ext cx="1223788" cy="21378"/>
            <a:chOff x="3096700" y="3484425"/>
            <a:chExt cx="719875" cy="12575"/>
          </a:xfrm>
        </p:grpSpPr>
        <p:sp>
          <p:nvSpPr>
            <p:cNvPr id="8306" name="Google Shape;8306;p3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3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3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3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3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3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3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3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3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3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6" name="Google Shape;8316;p32"/>
          <p:cNvGrpSpPr/>
          <p:nvPr/>
        </p:nvGrpSpPr>
        <p:grpSpPr>
          <a:xfrm>
            <a:off x="2200504" y="675589"/>
            <a:ext cx="1223745" cy="21378"/>
            <a:chOff x="2940000" y="3484425"/>
            <a:chExt cx="719850" cy="12575"/>
          </a:xfrm>
        </p:grpSpPr>
        <p:sp>
          <p:nvSpPr>
            <p:cNvPr id="8317" name="Google Shape;8317;p3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3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3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3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3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3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3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3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3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3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27" name="Google Shape;8327;p32"/>
          <p:cNvGrpSpPr/>
          <p:nvPr/>
        </p:nvGrpSpPr>
        <p:grpSpPr>
          <a:xfrm>
            <a:off x="8282000" y="1820191"/>
            <a:ext cx="349968" cy="2052568"/>
            <a:chOff x="1037125" y="2236325"/>
            <a:chExt cx="149100" cy="874475"/>
          </a:xfrm>
        </p:grpSpPr>
        <p:sp>
          <p:nvSpPr>
            <p:cNvPr id="8328" name="Google Shape;8328;p3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9" name="Google Shape;8329;p3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3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3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3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3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3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3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3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3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3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3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3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3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2" name="Google Shape;8342;p3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3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3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3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3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3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3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3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3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3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3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3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3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3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3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3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3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3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3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3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3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3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64" name="Google Shape;8364;p32"/>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365" name="Google Shape;8365;p32"/>
          <p:cNvSpPr/>
          <p:nvPr/>
        </p:nvSpPr>
        <p:spPr>
          <a:xfrm>
            <a:off x="4584602" y="207207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66" name="Google Shape;8366;p32"/>
          <p:cNvSpPr txBox="1"/>
          <p:nvPr/>
        </p:nvSpPr>
        <p:spPr>
          <a:xfrm>
            <a:off x="882976" y="1061100"/>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Erase stroke</a:t>
            </a:r>
            <a:endParaRPr b="1"/>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367" name="Google Shape;8367;p32"/>
          <p:cNvSpPr/>
          <p:nvPr/>
        </p:nvSpPr>
        <p:spPr>
          <a:xfrm>
            <a:off x="4838374" y="187029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368" name="Google Shape;8368;p32"/>
          <p:cNvSpPr/>
          <p:nvPr/>
        </p:nvSpPr>
        <p:spPr>
          <a:xfrm>
            <a:off x="3181657" y="1208097"/>
            <a:ext cx="2906210" cy="3198480"/>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cxnSp>
        <p:nvCxnSpPr>
          <p:cNvPr id="8369" name="Google Shape;8369;p32"/>
          <p:cNvCxnSpPr/>
          <p:nvPr/>
        </p:nvCxnSpPr>
        <p:spPr>
          <a:xfrm flipH="1">
            <a:off x="3887901" y="1633518"/>
            <a:ext cx="849101" cy="2342234"/>
          </a:xfrm>
          <a:prstGeom prst="straightConnector1">
            <a:avLst/>
          </a:prstGeom>
          <a:noFill/>
          <a:ln cap="flat" cmpd="sng" w="635000">
            <a:solidFill>
              <a:schemeClr val="dk1"/>
            </a:solidFill>
            <a:prstDash val="solid"/>
            <a:round/>
            <a:headEnd len="sm" w="sm" type="none"/>
            <a:tailEnd len="sm" w="sm" type="none"/>
          </a:ln>
          <a:effectLst>
            <a:outerShdw blurRad="40000" rotWithShape="0" dir="5400000" dist="20000">
              <a:srgbClr val="000000">
                <a:alpha val="37647"/>
              </a:srgbClr>
            </a:outerShdw>
          </a:effectLst>
        </p:spPr>
      </p:cxnSp>
      <p:pic>
        <p:nvPicPr>
          <p:cNvPr descr="Máy tính chuột Máy tính Biểu tượng Khả năng mở rộng Véc tơ đồ Họa Di động  Mạng đồ Họa Trỏ - con trỏ chuột png onlinewebfonts png tải về - Miễn" id="8370" name="Google Shape;8370;p32"/>
          <p:cNvPicPr preferRelativeResize="0"/>
          <p:nvPr/>
        </p:nvPicPr>
        <p:blipFill rotWithShape="1">
          <a:blip r:embed="rId3">
            <a:alphaModFix/>
          </a:blip>
          <a:srcRect b="0" l="0" r="0" t="0"/>
          <a:stretch/>
        </p:blipFill>
        <p:spPr>
          <a:xfrm flipH="1" rot="-5701433">
            <a:off x="4617114" y="2948229"/>
            <a:ext cx="233460" cy="233460"/>
          </a:xfrm>
          <a:prstGeom prst="rect">
            <a:avLst/>
          </a:prstGeom>
          <a:noFill/>
          <a:ln>
            <a:noFill/>
          </a:ln>
        </p:spPr>
      </p:pic>
      <p:sp>
        <p:nvSpPr>
          <p:cNvPr id="8371" name="Google Shape;8371;p32"/>
          <p:cNvSpPr/>
          <p:nvPr/>
        </p:nvSpPr>
        <p:spPr>
          <a:xfrm>
            <a:off x="4579918" y="2930324"/>
            <a:ext cx="54844" cy="45720"/>
          </a:xfrm>
          <a:prstGeom prst="ellipse">
            <a:avLst/>
          </a:prstGeom>
          <a:solidFill>
            <a:srgbClr val="FFFF0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72" name="Google Shape;8372;p32"/>
          <p:cNvSpPr/>
          <p:nvPr/>
        </p:nvSpPr>
        <p:spPr>
          <a:xfrm>
            <a:off x="4285029" y="2832762"/>
            <a:ext cx="54844" cy="4572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73" name="Google Shape;8373;p32"/>
          <p:cNvSpPr txBox="1"/>
          <p:nvPr/>
        </p:nvSpPr>
        <p:spPr>
          <a:xfrm>
            <a:off x="3367058" y="3976795"/>
            <a:ext cx="189078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strokePixels[</a:t>
            </a:r>
            <a:r>
              <a:rPr lang="en-US" sz="1600">
                <a:solidFill>
                  <a:schemeClr val="accent2"/>
                </a:solidFill>
              </a:rPr>
              <a:t>0</a:t>
            </a:r>
            <a:r>
              <a:rPr b="0" i="0" lang="en-US" sz="1600" u="none" cap="none" strike="noStrike">
                <a:solidFill>
                  <a:schemeClr val="accent2"/>
                </a:solidFill>
                <a:latin typeface="Arial"/>
                <a:ea typeface="Arial"/>
                <a:cs typeface="Arial"/>
                <a:sym typeface="Arial"/>
              </a:rPr>
              <a:t>]</a:t>
            </a:r>
            <a:endParaRPr b="0" i="0" sz="1600" u="none" cap="none" strike="noStrike">
              <a:solidFill>
                <a:schemeClr val="accent2"/>
              </a:solidFill>
              <a:latin typeface="Arial"/>
              <a:ea typeface="Arial"/>
              <a:cs typeface="Arial"/>
              <a:sym typeface="Arial"/>
            </a:endParaRPr>
          </a:p>
        </p:txBody>
      </p:sp>
      <p:sp>
        <p:nvSpPr>
          <p:cNvPr id="8374" name="Google Shape;8374;p32"/>
          <p:cNvSpPr txBox="1"/>
          <p:nvPr/>
        </p:nvSpPr>
        <p:spPr>
          <a:xfrm>
            <a:off x="2838122" y="2376120"/>
            <a:ext cx="2465407"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50"/>
              <a:buFont typeface="Poppins Light"/>
              <a:buNone/>
            </a:pPr>
            <a:r>
              <a:rPr b="0" i="0" lang="en-US" sz="1050" u="none" cap="none" strike="noStrike">
                <a:solidFill>
                  <a:srgbClr val="FF0000"/>
                </a:solidFill>
                <a:latin typeface="Arial"/>
                <a:ea typeface="Arial"/>
                <a:cs typeface="Arial"/>
                <a:sym typeface="Arial"/>
              </a:rPr>
              <a:t>strokePixel[</a:t>
            </a:r>
            <a:r>
              <a:rPr lang="en-US" sz="1050">
                <a:solidFill>
                  <a:srgbClr val="FF0000"/>
                </a:solidFill>
              </a:rPr>
              <a:t>0</a:t>
            </a:r>
            <a:r>
              <a:rPr b="0" i="0" lang="en-US" sz="1050" u="none" cap="none" strike="noStrike">
                <a:solidFill>
                  <a:srgbClr val="FF0000"/>
                </a:solidFill>
                <a:latin typeface="Arial"/>
                <a:ea typeface="Arial"/>
                <a:cs typeface="Arial"/>
                <a:sym typeface="Arial"/>
              </a:rPr>
              <a:t>] = [x,y]</a:t>
            </a:r>
            <a:endParaRPr b="0" i="0" sz="1050" u="none" cap="none" strike="noStrike">
              <a:solidFill>
                <a:srgbClr val="FF0000"/>
              </a:solidFill>
              <a:latin typeface="Arial"/>
              <a:ea typeface="Arial"/>
              <a:cs typeface="Arial"/>
              <a:sym typeface="Arial"/>
            </a:endParaRPr>
          </a:p>
        </p:txBody>
      </p:sp>
      <p:sp>
        <p:nvSpPr>
          <p:cNvPr id="8375" name="Google Shape;8375;p32"/>
          <p:cNvSpPr txBox="1"/>
          <p:nvPr/>
        </p:nvSpPr>
        <p:spPr>
          <a:xfrm>
            <a:off x="4607353" y="3097425"/>
            <a:ext cx="32337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050" u="none" cap="none" strike="noStrike">
                <a:solidFill>
                  <a:schemeClr val="dk1"/>
                </a:solidFill>
              </a:rPr>
              <a:t>mousePosition = [mouseX, mouseY]</a:t>
            </a:r>
            <a:endParaRPr b="1" i="0" sz="1050" u="none" cap="none" strike="noStrike">
              <a:solidFill>
                <a:schemeClr val="dk1"/>
              </a:solidFill>
            </a:endParaRPr>
          </a:p>
        </p:txBody>
      </p:sp>
      <p:sp>
        <p:nvSpPr>
          <p:cNvPr id="8376" name="Google Shape;8376;p32"/>
          <p:cNvSpPr/>
          <p:nvPr/>
        </p:nvSpPr>
        <p:spPr>
          <a:xfrm>
            <a:off x="6583519" y="1630653"/>
            <a:ext cx="54844" cy="4572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77" name="Google Shape;8377;p32"/>
          <p:cNvSpPr/>
          <p:nvPr/>
        </p:nvSpPr>
        <p:spPr>
          <a:xfrm>
            <a:off x="7627311" y="1633518"/>
            <a:ext cx="54844" cy="45720"/>
          </a:xfrm>
          <a:prstGeom prst="ellipse">
            <a:avLst/>
          </a:prstGeom>
          <a:solidFill>
            <a:srgbClr val="FFFF0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78" name="Google Shape;8378;p32"/>
          <p:cNvSpPr/>
          <p:nvPr/>
        </p:nvSpPr>
        <p:spPr>
          <a:xfrm rot="5400000">
            <a:off x="6977413" y="1257118"/>
            <a:ext cx="304800" cy="1248305"/>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379" name="Google Shape;8379;p32"/>
          <p:cNvSpPr txBox="1"/>
          <p:nvPr/>
        </p:nvSpPr>
        <p:spPr>
          <a:xfrm>
            <a:off x="6119345" y="2018642"/>
            <a:ext cx="2162519" cy="368104"/>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dictance (         ,       )</a:t>
            </a:r>
            <a:endParaRPr b="0" i="0" sz="1600" u="none" cap="none" strike="noStrike">
              <a:solidFill>
                <a:schemeClr val="accent2"/>
              </a:solidFill>
              <a:latin typeface="Arial"/>
              <a:ea typeface="Arial"/>
              <a:cs typeface="Arial"/>
              <a:sym typeface="Arial"/>
            </a:endParaRPr>
          </a:p>
        </p:txBody>
      </p:sp>
      <p:sp>
        <p:nvSpPr>
          <p:cNvPr id="8380" name="Google Shape;8380;p32"/>
          <p:cNvSpPr/>
          <p:nvPr/>
        </p:nvSpPr>
        <p:spPr>
          <a:xfrm>
            <a:off x="7270018" y="2233581"/>
            <a:ext cx="54844" cy="4572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81" name="Google Shape;8381;p32"/>
          <p:cNvSpPr/>
          <p:nvPr/>
        </p:nvSpPr>
        <p:spPr>
          <a:xfrm>
            <a:off x="7786082" y="2233581"/>
            <a:ext cx="54844" cy="45720"/>
          </a:xfrm>
          <a:prstGeom prst="ellipse">
            <a:avLst/>
          </a:prstGeom>
          <a:solidFill>
            <a:srgbClr val="FFFF0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00"/>
              </a:solidFill>
              <a:highlight>
                <a:srgbClr val="FFFF00"/>
              </a:highlight>
              <a:latin typeface="Arial"/>
              <a:ea typeface="Arial"/>
              <a:cs typeface="Arial"/>
              <a:sym typeface="Arial"/>
            </a:endParaRPr>
          </a:p>
        </p:txBody>
      </p:sp>
      <p:sp>
        <p:nvSpPr>
          <p:cNvPr id="8382" name="Google Shape;8382;p32"/>
          <p:cNvSpPr txBox="1"/>
          <p:nvPr/>
        </p:nvSpPr>
        <p:spPr>
          <a:xfrm>
            <a:off x="6352047" y="2453678"/>
            <a:ext cx="189078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400" u="none" cap="none" strike="noStrike">
                <a:solidFill>
                  <a:schemeClr val="accent2"/>
                </a:solidFill>
                <a:latin typeface="Arial"/>
                <a:ea typeface="Arial"/>
                <a:cs typeface="Arial"/>
                <a:sym typeface="Arial"/>
              </a:rPr>
              <a:t>&lt; STROKE_WEIGHT</a:t>
            </a:r>
            <a:endParaRPr b="0" i="0" sz="1400" u="none" cap="none" strike="noStrike">
              <a:solidFill>
                <a:schemeClr val="accent2"/>
              </a:solidFill>
              <a:latin typeface="Arial"/>
              <a:ea typeface="Arial"/>
              <a:cs typeface="Arial"/>
              <a:sym typeface="Arial"/>
            </a:endParaRPr>
          </a:p>
        </p:txBody>
      </p:sp>
      <p:sp>
        <p:nvSpPr>
          <p:cNvPr id="8383" name="Google Shape;8383;p32"/>
          <p:cNvSpPr/>
          <p:nvPr/>
        </p:nvSpPr>
        <p:spPr>
          <a:xfrm rot="5400000">
            <a:off x="7164518" y="2990715"/>
            <a:ext cx="385343" cy="64655"/>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84" name="Google Shape;8384;p32"/>
          <p:cNvSpPr txBox="1"/>
          <p:nvPr/>
        </p:nvSpPr>
        <p:spPr>
          <a:xfrm>
            <a:off x="6549005" y="3397251"/>
            <a:ext cx="189078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strokePixels[1]</a:t>
            </a:r>
            <a:endParaRPr b="0" i="0" sz="1600" u="none" cap="none" strike="noStrike">
              <a:solidFill>
                <a:schemeClr val="accent2"/>
              </a:solidFill>
              <a:latin typeface="Arial"/>
              <a:ea typeface="Arial"/>
              <a:cs typeface="Arial"/>
              <a:sym typeface="Arial"/>
            </a:endParaRPr>
          </a:p>
        </p:txBody>
      </p:sp>
      <p:sp>
        <p:nvSpPr>
          <p:cNvPr id="8385" name="Google Shape;8385;p32"/>
          <p:cNvSpPr txBox="1"/>
          <p:nvPr/>
        </p:nvSpPr>
        <p:spPr>
          <a:xfrm rot="5652832">
            <a:off x="7502519" y="3279474"/>
            <a:ext cx="298518"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5400" u="none" cap="none" strike="noStrike">
                <a:solidFill>
                  <a:srgbClr val="FF0000"/>
                </a:solidFill>
                <a:latin typeface="Arial"/>
                <a:ea typeface="Arial"/>
                <a:cs typeface="Arial"/>
                <a:sym typeface="Arial"/>
              </a:rPr>
              <a:t>X</a:t>
            </a:r>
            <a:endParaRPr b="0" i="0" sz="5400" u="none" cap="none" strike="noStrike">
              <a:solidFill>
                <a:srgbClr val="FF0000"/>
              </a:solidFill>
              <a:latin typeface="Arial"/>
              <a:ea typeface="Arial"/>
              <a:cs typeface="Arial"/>
              <a:sym typeface="Arial"/>
            </a:endParaRPr>
          </a:p>
        </p:txBody>
      </p:sp>
      <p:sp>
        <p:nvSpPr>
          <p:cNvPr id="8386" name="Google Shape;8386;p32"/>
          <p:cNvSpPr/>
          <p:nvPr/>
        </p:nvSpPr>
        <p:spPr>
          <a:xfrm rot="-4106922">
            <a:off x="4678098" y="1168228"/>
            <a:ext cx="304800" cy="652206"/>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387" name="Google Shape;8387;p32"/>
          <p:cNvSpPr txBox="1"/>
          <p:nvPr/>
        </p:nvSpPr>
        <p:spPr>
          <a:xfrm>
            <a:off x="4937184" y="1165105"/>
            <a:ext cx="189078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400" u="none" cap="none" strike="noStrike">
                <a:solidFill>
                  <a:schemeClr val="accent2"/>
                </a:solidFill>
                <a:latin typeface="Arial"/>
                <a:ea typeface="Arial"/>
                <a:cs typeface="Arial"/>
                <a:sym typeface="Arial"/>
              </a:rPr>
              <a:t>STROKE_WEIGHT</a:t>
            </a:r>
            <a:endParaRPr b="0" i="0" sz="1400" u="none" cap="none" strike="noStrike">
              <a:solidFill>
                <a:schemeClr val="accen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1" name="Shape 8391"/>
        <p:cNvGrpSpPr/>
        <p:nvPr/>
      </p:nvGrpSpPr>
      <p:grpSpPr>
        <a:xfrm>
          <a:off x="0" y="0"/>
          <a:ext cx="0" cy="0"/>
          <a:chOff x="0" y="0"/>
          <a:chExt cx="0" cy="0"/>
        </a:xfrm>
      </p:grpSpPr>
      <p:sp>
        <p:nvSpPr>
          <p:cNvPr id="8392" name="Google Shape;8392;p33"/>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393" name="Google Shape;8393;p33"/>
          <p:cNvGrpSpPr/>
          <p:nvPr/>
        </p:nvGrpSpPr>
        <p:grpSpPr>
          <a:xfrm>
            <a:off x="5719717" y="675589"/>
            <a:ext cx="1223788" cy="21378"/>
            <a:chOff x="3096700" y="3484425"/>
            <a:chExt cx="719875" cy="12575"/>
          </a:xfrm>
        </p:grpSpPr>
        <p:sp>
          <p:nvSpPr>
            <p:cNvPr id="8394" name="Google Shape;8394;p33"/>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5" name="Google Shape;8395;p33"/>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33"/>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33"/>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33"/>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33"/>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0" name="Google Shape;8400;p33"/>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33"/>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33"/>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3" name="Google Shape;8403;p33"/>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4" name="Google Shape;8404;p33"/>
          <p:cNvGrpSpPr/>
          <p:nvPr/>
        </p:nvGrpSpPr>
        <p:grpSpPr>
          <a:xfrm>
            <a:off x="2200504" y="675589"/>
            <a:ext cx="1223745" cy="21378"/>
            <a:chOff x="2940000" y="3484425"/>
            <a:chExt cx="719850" cy="12575"/>
          </a:xfrm>
        </p:grpSpPr>
        <p:sp>
          <p:nvSpPr>
            <p:cNvPr id="8405" name="Google Shape;8405;p33"/>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33"/>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33"/>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33"/>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9" name="Google Shape;8409;p33"/>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0" name="Google Shape;8410;p33"/>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1" name="Google Shape;8411;p33"/>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2" name="Google Shape;8412;p33"/>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3" name="Google Shape;8413;p33"/>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33"/>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5" name="Google Shape;8415;p33"/>
          <p:cNvGrpSpPr/>
          <p:nvPr/>
        </p:nvGrpSpPr>
        <p:grpSpPr>
          <a:xfrm>
            <a:off x="8282000" y="1820191"/>
            <a:ext cx="349968" cy="2052568"/>
            <a:chOff x="1037125" y="2236325"/>
            <a:chExt cx="149100" cy="874475"/>
          </a:xfrm>
        </p:grpSpPr>
        <p:sp>
          <p:nvSpPr>
            <p:cNvPr id="8416" name="Google Shape;8416;p3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3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8" name="Google Shape;8418;p3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3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3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1" name="Google Shape;8421;p3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2" name="Google Shape;8422;p3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3" name="Google Shape;8423;p3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3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5" name="Google Shape;8425;p3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6" name="Google Shape;8426;p3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3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8" name="Google Shape;8428;p3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9" name="Google Shape;8429;p3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3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1" name="Google Shape;8431;p3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2" name="Google Shape;8432;p3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3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4" name="Google Shape;8434;p3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5" name="Google Shape;8435;p3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3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7" name="Google Shape;8437;p3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8" name="Google Shape;8438;p3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9" name="Google Shape;8439;p3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3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1" name="Google Shape;8441;p3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2" name="Google Shape;8442;p3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3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3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5" name="Google Shape;8445;p3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3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3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8" name="Google Shape;8448;p3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9" name="Google Shape;8449;p3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3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3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52" name="Google Shape;8452;p33"/>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453" name="Google Shape;8453;p33"/>
          <p:cNvSpPr/>
          <p:nvPr/>
        </p:nvSpPr>
        <p:spPr>
          <a:xfrm>
            <a:off x="4584602" y="207207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4" name="Google Shape;8454;p33"/>
          <p:cNvSpPr txBox="1"/>
          <p:nvPr/>
        </p:nvSpPr>
        <p:spPr>
          <a:xfrm>
            <a:off x="816262" y="901306"/>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Get bounding box</a:t>
            </a:r>
            <a:endParaRPr b="1"/>
          </a:p>
        </p:txBody>
      </p:sp>
      <p:sp>
        <p:nvSpPr>
          <p:cNvPr id="8455" name="Google Shape;8455;p33"/>
          <p:cNvSpPr/>
          <p:nvPr/>
        </p:nvSpPr>
        <p:spPr>
          <a:xfrm>
            <a:off x="4838374" y="187029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456" name="Google Shape;8456;p33"/>
          <p:cNvSpPr/>
          <p:nvPr/>
        </p:nvSpPr>
        <p:spPr>
          <a:xfrm>
            <a:off x="3181657" y="1208097"/>
            <a:ext cx="2906210" cy="3198480"/>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457" name="Google Shape;8457;p33"/>
          <p:cNvPicPr preferRelativeResize="0"/>
          <p:nvPr/>
        </p:nvPicPr>
        <p:blipFill rotWithShape="1">
          <a:blip r:embed="rId3">
            <a:alphaModFix/>
          </a:blip>
          <a:srcRect b="0" l="0" r="0" t="0"/>
          <a:stretch/>
        </p:blipFill>
        <p:spPr>
          <a:xfrm flipH="1" rot="-5701433">
            <a:off x="3572124" y="1500134"/>
            <a:ext cx="233460" cy="233460"/>
          </a:xfrm>
          <a:prstGeom prst="rect">
            <a:avLst/>
          </a:prstGeom>
          <a:noFill/>
          <a:ln>
            <a:noFill/>
          </a:ln>
        </p:spPr>
      </p:pic>
      <p:sp>
        <p:nvSpPr>
          <p:cNvPr id="8458" name="Google Shape;8458;p33"/>
          <p:cNvSpPr txBox="1"/>
          <p:nvPr/>
        </p:nvSpPr>
        <p:spPr>
          <a:xfrm>
            <a:off x="3229000" y="605293"/>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x1</a:t>
            </a:r>
            <a:endParaRPr b="0" i="0" sz="1600" u="none" cap="none" strike="noStrike">
              <a:solidFill>
                <a:schemeClr val="accent2"/>
              </a:solidFill>
              <a:latin typeface="Arial"/>
              <a:ea typeface="Arial"/>
              <a:cs typeface="Arial"/>
              <a:sym typeface="Arial"/>
            </a:endParaRPr>
          </a:p>
        </p:txBody>
      </p:sp>
      <p:sp>
        <p:nvSpPr>
          <p:cNvPr id="8459" name="Google Shape;8459;p33"/>
          <p:cNvSpPr/>
          <p:nvPr/>
        </p:nvSpPr>
        <p:spPr>
          <a:xfrm>
            <a:off x="3562350" y="1504950"/>
            <a:ext cx="1623957" cy="2286000"/>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60" name="Google Shape;8460;p33"/>
          <p:cNvSpPr/>
          <p:nvPr/>
        </p:nvSpPr>
        <p:spPr>
          <a:xfrm>
            <a:off x="3362325" y="2131921"/>
            <a:ext cx="2466975" cy="1391861"/>
          </a:xfrm>
          <a:custGeom>
            <a:rect b="b" l="l" r="r" t="t"/>
            <a:pathLst>
              <a:path extrusionOk="0" h="1391861" w="2466975">
                <a:moveTo>
                  <a:pt x="0" y="973229"/>
                </a:moveTo>
                <a:cubicBezTo>
                  <a:pt x="233362" y="1237548"/>
                  <a:pt x="466725" y="1501867"/>
                  <a:pt x="638175" y="1344704"/>
                </a:cubicBezTo>
                <a:cubicBezTo>
                  <a:pt x="809625" y="1187542"/>
                  <a:pt x="831850" y="189004"/>
                  <a:pt x="1028700" y="30254"/>
                </a:cubicBezTo>
                <a:cubicBezTo>
                  <a:pt x="1225550" y="-128496"/>
                  <a:pt x="1579563" y="389029"/>
                  <a:pt x="1819275" y="392204"/>
                </a:cubicBezTo>
                <a:cubicBezTo>
                  <a:pt x="2058987" y="395379"/>
                  <a:pt x="2373313" y="82641"/>
                  <a:pt x="2466975" y="49304"/>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461" name="Google Shape;8461;p33"/>
          <p:cNvCxnSpPr/>
          <p:nvPr/>
        </p:nvCxnSpPr>
        <p:spPr>
          <a:xfrm>
            <a:off x="3552825" y="1303077"/>
            <a:ext cx="0" cy="2932526"/>
          </a:xfrm>
          <a:prstGeom prst="straightConnector1">
            <a:avLst/>
          </a:prstGeom>
          <a:noFill/>
          <a:ln cap="flat" cmpd="sng" w="9525">
            <a:solidFill>
              <a:srgbClr val="FF0000"/>
            </a:solidFill>
            <a:prstDash val="dash"/>
            <a:round/>
            <a:headEnd len="sm" w="sm" type="none"/>
            <a:tailEnd len="sm" w="sm" type="none"/>
          </a:ln>
        </p:spPr>
      </p:cxnSp>
      <p:cxnSp>
        <p:nvCxnSpPr>
          <p:cNvPr id="8462" name="Google Shape;8462;p33"/>
          <p:cNvCxnSpPr/>
          <p:nvPr/>
        </p:nvCxnSpPr>
        <p:spPr>
          <a:xfrm>
            <a:off x="3362325" y="940233"/>
            <a:ext cx="0" cy="2932526"/>
          </a:xfrm>
          <a:prstGeom prst="straightConnector1">
            <a:avLst/>
          </a:prstGeom>
          <a:noFill/>
          <a:ln cap="flat" cmpd="sng" w="9525">
            <a:solidFill>
              <a:srgbClr val="FF0000"/>
            </a:solidFill>
            <a:prstDash val="dash"/>
            <a:round/>
            <a:headEnd len="sm" w="sm" type="none"/>
            <a:tailEnd len="sm" w="sm" type="none"/>
          </a:ln>
        </p:spPr>
      </p:cxnSp>
      <p:sp>
        <p:nvSpPr>
          <p:cNvPr id="8463" name="Google Shape;8463;p33"/>
          <p:cNvSpPr txBox="1"/>
          <p:nvPr/>
        </p:nvSpPr>
        <p:spPr>
          <a:xfrm>
            <a:off x="3418098" y="847231"/>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x2</a:t>
            </a:r>
            <a:endParaRPr b="0" i="0" sz="1600" u="none" cap="none" strike="noStrike">
              <a:solidFill>
                <a:schemeClr val="accent2"/>
              </a:solidFill>
              <a:latin typeface="Arial"/>
              <a:ea typeface="Arial"/>
              <a:cs typeface="Arial"/>
              <a:sym typeface="Arial"/>
            </a:endParaRPr>
          </a:p>
        </p:txBody>
      </p:sp>
      <p:sp>
        <p:nvSpPr>
          <p:cNvPr id="8464" name="Google Shape;8464;p33"/>
          <p:cNvSpPr/>
          <p:nvPr/>
        </p:nvSpPr>
        <p:spPr>
          <a:xfrm rot="-1810026">
            <a:off x="3633922" y="739712"/>
            <a:ext cx="319156" cy="339030"/>
          </a:xfrm>
          <a:prstGeom prst="rightBrace">
            <a:avLst>
              <a:gd fmla="val 8333" name="adj1"/>
              <a:gd fmla="val 500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2"/>
              </a:solidFill>
              <a:latin typeface="Arial"/>
              <a:ea typeface="Arial"/>
              <a:cs typeface="Arial"/>
              <a:sym typeface="Arial"/>
            </a:endParaRPr>
          </a:p>
        </p:txBody>
      </p:sp>
      <p:sp>
        <p:nvSpPr>
          <p:cNvPr id="8465" name="Google Shape;8465;p33"/>
          <p:cNvSpPr txBox="1"/>
          <p:nvPr/>
        </p:nvSpPr>
        <p:spPr>
          <a:xfrm>
            <a:off x="3894241" y="565504"/>
            <a:ext cx="1991369" cy="421380"/>
          </a:xfrm>
          <a:prstGeom prst="rect">
            <a:avLst/>
          </a:prstGeom>
          <a:blipFill rotWithShape="1">
            <a:blip r:embed="rId4">
              <a:alphaModFix/>
            </a:blip>
            <a:stretch>
              <a:fillRect b="-1304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8466" name="Google Shape;8466;p33"/>
          <p:cNvCxnSpPr/>
          <p:nvPr/>
        </p:nvCxnSpPr>
        <p:spPr>
          <a:xfrm flipH="1" rot="10800000">
            <a:off x="3451225" y="1490360"/>
            <a:ext cx="2934510" cy="15917"/>
          </a:xfrm>
          <a:prstGeom prst="straightConnector1">
            <a:avLst/>
          </a:prstGeom>
          <a:noFill/>
          <a:ln cap="flat" cmpd="sng" w="9525">
            <a:solidFill>
              <a:srgbClr val="002060"/>
            </a:solidFill>
            <a:prstDash val="dash"/>
            <a:round/>
            <a:headEnd len="sm" w="sm" type="none"/>
            <a:tailEnd len="sm" w="sm" type="none"/>
          </a:ln>
        </p:spPr>
      </p:cxnSp>
      <p:cxnSp>
        <p:nvCxnSpPr>
          <p:cNvPr id="8467" name="Google Shape;8467;p33"/>
          <p:cNvCxnSpPr/>
          <p:nvPr/>
        </p:nvCxnSpPr>
        <p:spPr>
          <a:xfrm flipH="1" rot="10800000">
            <a:off x="3791312" y="2116668"/>
            <a:ext cx="2594423" cy="11108"/>
          </a:xfrm>
          <a:prstGeom prst="straightConnector1">
            <a:avLst/>
          </a:prstGeom>
          <a:noFill/>
          <a:ln cap="flat" cmpd="sng" w="9525">
            <a:solidFill>
              <a:srgbClr val="002060"/>
            </a:solidFill>
            <a:prstDash val="dash"/>
            <a:round/>
            <a:headEnd len="sm" w="sm" type="none"/>
            <a:tailEnd len="sm" w="sm" type="none"/>
          </a:ln>
        </p:spPr>
      </p:cxnSp>
      <p:sp>
        <p:nvSpPr>
          <p:cNvPr id="8468" name="Google Shape;8468;p33"/>
          <p:cNvSpPr txBox="1"/>
          <p:nvPr/>
        </p:nvSpPr>
        <p:spPr>
          <a:xfrm>
            <a:off x="6309971" y="1209280"/>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y1</a:t>
            </a:r>
            <a:endParaRPr b="0" i="0" sz="1600" u="none" cap="none" strike="noStrike">
              <a:solidFill>
                <a:schemeClr val="accent2"/>
              </a:solidFill>
              <a:latin typeface="Arial"/>
              <a:ea typeface="Arial"/>
              <a:cs typeface="Arial"/>
              <a:sym typeface="Arial"/>
            </a:endParaRPr>
          </a:p>
        </p:txBody>
      </p:sp>
      <p:sp>
        <p:nvSpPr>
          <p:cNvPr id="8469" name="Google Shape;8469;p33"/>
          <p:cNvSpPr txBox="1"/>
          <p:nvPr/>
        </p:nvSpPr>
        <p:spPr>
          <a:xfrm>
            <a:off x="6332774" y="1861386"/>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y2</a:t>
            </a:r>
            <a:endParaRPr b="0" i="0" sz="1600" u="none" cap="none" strike="noStrike">
              <a:solidFill>
                <a:schemeClr val="accent2"/>
              </a:solidFill>
              <a:latin typeface="Arial"/>
              <a:ea typeface="Arial"/>
              <a:cs typeface="Arial"/>
              <a:sym typeface="Arial"/>
            </a:endParaRPr>
          </a:p>
        </p:txBody>
      </p:sp>
      <p:sp>
        <p:nvSpPr>
          <p:cNvPr id="8470" name="Google Shape;8470;p33"/>
          <p:cNvSpPr/>
          <p:nvPr/>
        </p:nvSpPr>
        <p:spPr>
          <a:xfrm>
            <a:off x="6666983" y="1425603"/>
            <a:ext cx="319156" cy="700332"/>
          </a:xfrm>
          <a:prstGeom prst="rightBrace">
            <a:avLst>
              <a:gd fmla="val 8333" name="adj1"/>
              <a:gd fmla="val 500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471" name="Google Shape;8471;p33"/>
          <p:cNvSpPr txBox="1"/>
          <p:nvPr/>
        </p:nvSpPr>
        <p:spPr>
          <a:xfrm>
            <a:off x="7041440" y="1505491"/>
            <a:ext cx="1991369" cy="421380"/>
          </a:xfrm>
          <a:prstGeom prst="rect">
            <a:avLst/>
          </a:prstGeom>
          <a:blipFill rotWithShape="1">
            <a:blip r:embed="rId5">
              <a:alphaModFix/>
            </a:blip>
            <a:stretch>
              <a:fillRect b="-1304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5" name="Shape 8475"/>
        <p:cNvGrpSpPr/>
        <p:nvPr/>
      </p:nvGrpSpPr>
      <p:grpSpPr>
        <a:xfrm>
          <a:off x="0" y="0"/>
          <a:ext cx="0" cy="0"/>
          <a:chOff x="0" y="0"/>
          <a:chExt cx="0" cy="0"/>
        </a:xfrm>
      </p:grpSpPr>
      <p:sp>
        <p:nvSpPr>
          <p:cNvPr id="8476" name="Google Shape;8476;p34"/>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477" name="Google Shape;8477;p34"/>
          <p:cNvGrpSpPr/>
          <p:nvPr/>
        </p:nvGrpSpPr>
        <p:grpSpPr>
          <a:xfrm>
            <a:off x="5719717" y="675589"/>
            <a:ext cx="1223788" cy="21378"/>
            <a:chOff x="3096700" y="3484425"/>
            <a:chExt cx="719875" cy="12575"/>
          </a:xfrm>
        </p:grpSpPr>
        <p:sp>
          <p:nvSpPr>
            <p:cNvPr id="8478" name="Google Shape;8478;p3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9" name="Google Shape;8479;p3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0" name="Google Shape;8480;p3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3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34"/>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3" name="Google Shape;8483;p34"/>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4" name="Google Shape;8484;p3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3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6" name="Google Shape;8486;p3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7" name="Google Shape;8487;p3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8" name="Google Shape;8488;p34"/>
          <p:cNvGrpSpPr/>
          <p:nvPr/>
        </p:nvGrpSpPr>
        <p:grpSpPr>
          <a:xfrm>
            <a:off x="2200504" y="675589"/>
            <a:ext cx="1223745" cy="21378"/>
            <a:chOff x="2940000" y="3484425"/>
            <a:chExt cx="719850" cy="12575"/>
          </a:xfrm>
        </p:grpSpPr>
        <p:sp>
          <p:nvSpPr>
            <p:cNvPr id="8489" name="Google Shape;8489;p3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3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3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3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3" name="Google Shape;8493;p3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3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5" name="Google Shape;8495;p3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6" name="Google Shape;8496;p3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7" name="Google Shape;8497;p34"/>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8" name="Google Shape;8498;p34"/>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9" name="Google Shape;8499;p34"/>
          <p:cNvGrpSpPr/>
          <p:nvPr/>
        </p:nvGrpSpPr>
        <p:grpSpPr>
          <a:xfrm>
            <a:off x="8282000" y="1820191"/>
            <a:ext cx="349968" cy="2052568"/>
            <a:chOff x="1037125" y="2236325"/>
            <a:chExt cx="149100" cy="874475"/>
          </a:xfrm>
        </p:grpSpPr>
        <p:sp>
          <p:nvSpPr>
            <p:cNvPr id="8500" name="Google Shape;8500;p3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1" name="Google Shape;8501;p3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2" name="Google Shape;8502;p3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3" name="Google Shape;8503;p3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4" name="Google Shape;8504;p3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3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6" name="Google Shape;8506;p3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7" name="Google Shape;8507;p3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3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3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0" name="Google Shape;8510;p3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1" name="Google Shape;8511;p3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2" name="Google Shape;8512;p3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3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4" name="Google Shape;8514;p3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5" name="Google Shape;8515;p3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6" name="Google Shape;8516;p3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7" name="Google Shape;8517;p3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3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3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3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3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3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3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3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5" name="Google Shape;8525;p3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6" name="Google Shape;8526;p3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7" name="Google Shape;8527;p3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8" name="Google Shape;8528;p3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9" name="Google Shape;8529;p3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0" name="Google Shape;8530;p3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1" name="Google Shape;8531;p3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2" name="Google Shape;8532;p3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3" name="Google Shape;8533;p3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4" name="Google Shape;8534;p3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5" name="Google Shape;8535;p3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36" name="Google Shape;8536;p34"/>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537" name="Google Shape;8537;p34"/>
          <p:cNvSpPr/>
          <p:nvPr/>
        </p:nvSpPr>
        <p:spPr>
          <a:xfrm>
            <a:off x="4584602" y="207207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38" name="Google Shape;8538;p34"/>
          <p:cNvSpPr txBox="1"/>
          <p:nvPr/>
        </p:nvSpPr>
        <p:spPr>
          <a:xfrm>
            <a:off x="816262" y="901306"/>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Get bounding box</a:t>
            </a:r>
            <a:endParaRPr b="1"/>
          </a:p>
        </p:txBody>
      </p:sp>
      <p:sp>
        <p:nvSpPr>
          <p:cNvPr id="8539" name="Google Shape;8539;p34"/>
          <p:cNvSpPr/>
          <p:nvPr/>
        </p:nvSpPr>
        <p:spPr>
          <a:xfrm>
            <a:off x="4838374" y="187029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40" name="Google Shape;8540;p34"/>
          <p:cNvSpPr/>
          <p:nvPr/>
        </p:nvSpPr>
        <p:spPr>
          <a:xfrm>
            <a:off x="3181657" y="1208097"/>
            <a:ext cx="2906210" cy="3198480"/>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541" name="Google Shape;8541;p34"/>
          <p:cNvPicPr preferRelativeResize="0"/>
          <p:nvPr/>
        </p:nvPicPr>
        <p:blipFill rotWithShape="1">
          <a:blip r:embed="rId3">
            <a:alphaModFix/>
          </a:blip>
          <a:srcRect b="0" l="0" r="0" t="0"/>
          <a:stretch/>
        </p:blipFill>
        <p:spPr>
          <a:xfrm flipH="1" rot="-5701433">
            <a:off x="3572124" y="1500134"/>
            <a:ext cx="233460" cy="233460"/>
          </a:xfrm>
          <a:prstGeom prst="rect">
            <a:avLst/>
          </a:prstGeom>
          <a:noFill/>
          <a:ln>
            <a:noFill/>
          </a:ln>
        </p:spPr>
      </p:pic>
      <p:sp>
        <p:nvSpPr>
          <p:cNvPr id="8542" name="Google Shape;8542;p34"/>
          <p:cNvSpPr txBox="1"/>
          <p:nvPr/>
        </p:nvSpPr>
        <p:spPr>
          <a:xfrm>
            <a:off x="5078858" y="658801"/>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x3</a:t>
            </a:r>
            <a:endParaRPr b="0" i="0" sz="1600" u="none" cap="none" strike="noStrike">
              <a:solidFill>
                <a:schemeClr val="accent2"/>
              </a:solidFill>
              <a:latin typeface="Arial"/>
              <a:ea typeface="Arial"/>
              <a:cs typeface="Arial"/>
              <a:sym typeface="Arial"/>
            </a:endParaRPr>
          </a:p>
        </p:txBody>
      </p:sp>
      <p:sp>
        <p:nvSpPr>
          <p:cNvPr id="8543" name="Google Shape;8543;p34"/>
          <p:cNvSpPr/>
          <p:nvPr/>
        </p:nvSpPr>
        <p:spPr>
          <a:xfrm>
            <a:off x="3562350" y="1504950"/>
            <a:ext cx="1623957" cy="2286000"/>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44" name="Google Shape;8544;p34"/>
          <p:cNvSpPr/>
          <p:nvPr/>
        </p:nvSpPr>
        <p:spPr>
          <a:xfrm>
            <a:off x="3362325" y="2131921"/>
            <a:ext cx="2466975" cy="1391861"/>
          </a:xfrm>
          <a:custGeom>
            <a:rect b="b" l="l" r="r" t="t"/>
            <a:pathLst>
              <a:path extrusionOk="0" h="1391861" w="2466975">
                <a:moveTo>
                  <a:pt x="0" y="973229"/>
                </a:moveTo>
                <a:cubicBezTo>
                  <a:pt x="233362" y="1237548"/>
                  <a:pt x="466725" y="1501867"/>
                  <a:pt x="638175" y="1344704"/>
                </a:cubicBezTo>
                <a:cubicBezTo>
                  <a:pt x="809625" y="1187542"/>
                  <a:pt x="831850" y="189004"/>
                  <a:pt x="1028700" y="30254"/>
                </a:cubicBezTo>
                <a:cubicBezTo>
                  <a:pt x="1225550" y="-128496"/>
                  <a:pt x="1579563" y="389029"/>
                  <a:pt x="1819275" y="392204"/>
                </a:cubicBezTo>
                <a:cubicBezTo>
                  <a:pt x="2058987" y="395379"/>
                  <a:pt x="2373313" y="82641"/>
                  <a:pt x="2466975" y="49304"/>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8545" name="Google Shape;8545;p34"/>
          <p:cNvCxnSpPr/>
          <p:nvPr/>
        </p:nvCxnSpPr>
        <p:spPr>
          <a:xfrm flipH="1">
            <a:off x="5852955" y="1382824"/>
            <a:ext cx="6370" cy="1881293"/>
          </a:xfrm>
          <a:prstGeom prst="straightConnector1">
            <a:avLst/>
          </a:prstGeom>
          <a:noFill/>
          <a:ln cap="flat" cmpd="sng" w="9525">
            <a:solidFill>
              <a:srgbClr val="FF0000"/>
            </a:solidFill>
            <a:prstDash val="dash"/>
            <a:round/>
            <a:headEnd len="sm" w="sm" type="none"/>
            <a:tailEnd len="sm" w="sm" type="none"/>
          </a:ln>
        </p:spPr>
      </p:cxnSp>
      <p:cxnSp>
        <p:nvCxnSpPr>
          <p:cNvPr id="8546" name="Google Shape;8546;p34"/>
          <p:cNvCxnSpPr/>
          <p:nvPr/>
        </p:nvCxnSpPr>
        <p:spPr>
          <a:xfrm>
            <a:off x="5211612" y="1031907"/>
            <a:ext cx="24004" cy="2141942"/>
          </a:xfrm>
          <a:prstGeom prst="straightConnector1">
            <a:avLst/>
          </a:prstGeom>
          <a:noFill/>
          <a:ln cap="flat" cmpd="sng" w="9525">
            <a:solidFill>
              <a:srgbClr val="FF0000"/>
            </a:solidFill>
            <a:prstDash val="dash"/>
            <a:round/>
            <a:headEnd len="sm" w="sm" type="none"/>
            <a:tailEnd len="sm" w="sm" type="none"/>
          </a:ln>
        </p:spPr>
      </p:cxnSp>
      <p:sp>
        <p:nvSpPr>
          <p:cNvPr id="8547" name="Google Shape;8547;p34"/>
          <p:cNvSpPr/>
          <p:nvPr/>
        </p:nvSpPr>
        <p:spPr>
          <a:xfrm rot="-1810026">
            <a:off x="5890206" y="825035"/>
            <a:ext cx="319156" cy="339030"/>
          </a:xfrm>
          <a:prstGeom prst="rightBrace">
            <a:avLst>
              <a:gd fmla="val 8333" name="adj1"/>
              <a:gd fmla="val 500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2"/>
              </a:solidFill>
              <a:latin typeface="Arial"/>
              <a:ea typeface="Arial"/>
              <a:cs typeface="Arial"/>
              <a:sym typeface="Arial"/>
            </a:endParaRPr>
          </a:p>
        </p:txBody>
      </p:sp>
      <p:sp>
        <p:nvSpPr>
          <p:cNvPr id="8548" name="Google Shape;8548;p34"/>
          <p:cNvSpPr txBox="1"/>
          <p:nvPr/>
        </p:nvSpPr>
        <p:spPr>
          <a:xfrm>
            <a:off x="6283850" y="704750"/>
            <a:ext cx="1991369" cy="421380"/>
          </a:xfrm>
          <a:prstGeom prst="rect">
            <a:avLst/>
          </a:prstGeom>
          <a:blipFill rotWithShape="1">
            <a:blip r:embed="rId4">
              <a:alphaModFix/>
            </a:blip>
            <a:stretch>
              <a:fillRect b="-1304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8549" name="Google Shape;8549;p34"/>
          <p:cNvCxnSpPr/>
          <p:nvPr/>
        </p:nvCxnSpPr>
        <p:spPr>
          <a:xfrm flipH="1" rot="10800000">
            <a:off x="3461315" y="3545197"/>
            <a:ext cx="2934510" cy="15917"/>
          </a:xfrm>
          <a:prstGeom prst="straightConnector1">
            <a:avLst/>
          </a:prstGeom>
          <a:noFill/>
          <a:ln cap="flat" cmpd="sng" w="9525">
            <a:solidFill>
              <a:srgbClr val="002060"/>
            </a:solidFill>
            <a:prstDash val="dash"/>
            <a:round/>
            <a:headEnd len="sm" w="sm" type="none"/>
            <a:tailEnd len="sm" w="sm" type="none"/>
          </a:ln>
        </p:spPr>
      </p:cxnSp>
      <p:cxnSp>
        <p:nvCxnSpPr>
          <p:cNvPr id="8550" name="Google Shape;8550;p34"/>
          <p:cNvCxnSpPr/>
          <p:nvPr/>
        </p:nvCxnSpPr>
        <p:spPr>
          <a:xfrm flipH="1" rot="10800000">
            <a:off x="3738351" y="3848370"/>
            <a:ext cx="2594423" cy="11108"/>
          </a:xfrm>
          <a:prstGeom prst="straightConnector1">
            <a:avLst/>
          </a:prstGeom>
          <a:noFill/>
          <a:ln cap="flat" cmpd="sng" w="9525">
            <a:solidFill>
              <a:srgbClr val="002060"/>
            </a:solidFill>
            <a:prstDash val="dash"/>
            <a:round/>
            <a:headEnd len="sm" w="sm" type="none"/>
            <a:tailEnd len="sm" w="sm" type="none"/>
          </a:ln>
        </p:spPr>
      </p:cxnSp>
      <p:sp>
        <p:nvSpPr>
          <p:cNvPr id="8551" name="Google Shape;8551;p34"/>
          <p:cNvSpPr txBox="1"/>
          <p:nvPr/>
        </p:nvSpPr>
        <p:spPr>
          <a:xfrm>
            <a:off x="6320061" y="3264117"/>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y3</a:t>
            </a:r>
            <a:endParaRPr b="0" i="0" sz="1600" u="none" cap="none" strike="noStrike">
              <a:solidFill>
                <a:schemeClr val="accent2"/>
              </a:solidFill>
              <a:latin typeface="Arial"/>
              <a:ea typeface="Arial"/>
              <a:cs typeface="Arial"/>
              <a:sym typeface="Arial"/>
            </a:endParaRPr>
          </a:p>
        </p:txBody>
      </p:sp>
      <p:sp>
        <p:nvSpPr>
          <p:cNvPr id="8552" name="Google Shape;8552;p34"/>
          <p:cNvSpPr txBox="1"/>
          <p:nvPr/>
        </p:nvSpPr>
        <p:spPr>
          <a:xfrm>
            <a:off x="6306294" y="3594493"/>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y4</a:t>
            </a:r>
            <a:endParaRPr b="0" i="0" sz="1600" u="none" cap="none" strike="noStrike">
              <a:solidFill>
                <a:schemeClr val="accent2"/>
              </a:solidFill>
              <a:latin typeface="Arial"/>
              <a:ea typeface="Arial"/>
              <a:cs typeface="Arial"/>
              <a:sym typeface="Arial"/>
            </a:endParaRPr>
          </a:p>
        </p:txBody>
      </p:sp>
      <p:sp>
        <p:nvSpPr>
          <p:cNvPr id="8553" name="Google Shape;8553;p34"/>
          <p:cNvSpPr/>
          <p:nvPr/>
        </p:nvSpPr>
        <p:spPr>
          <a:xfrm>
            <a:off x="6677073" y="3480440"/>
            <a:ext cx="319156" cy="391805"/>
          </a:xfrm>
          <a:prstGeom prst="rightBrace">
            <a:avLst>
              <a:gd fmla="val 8333" name="adj1"/>
              <a:gd fmla="val 50000" name="adj2"/>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554" name="Google Shape;8554;p34"/>
          <p:cNvSpPr txBox="1"/>
          <p:nvPr/>
        </p:nvSpPr>
        <p:spPr>
          <a:xfrm>
            <a:off x="6958321" y="3419900"/>
            <a:ext cx="1991369" cy="421380"/>
          </a:xfrm>
          <a:prstGeom prst="rect">
            <a:avLst/>
          </a:prstGeom>
          <a:blipFill rotWithShape="1">
            <a:blip r:embed="rId5">
              <a:alphaModFix/>
            </a:blip>
            <a:stretch>
              <a:fillRect b="-1449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8555" name="Google Shape;8555;p34"/>
          <p:cNvSpPr txBox="1"/>
          <p:nvPr/>
        </p:nvSpPr>
        <p:spPr>
          <a:xfrm>
            <a:off x="5693978" y="989032"/>
            <a:ext cx="39726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x4</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9" name="Shape 8559"/>
        <p:cNvGrpSpPr/>
        <p:nvPr/>
      </p:nvGrpSpPr>
      <p:grpSpPr>
        <a:xfrm>
          <a:off x="0" y="0"/>
          <a:ext cx="0" cy="0"/>
          <a:chOff x="0" y="0"/>
          <a:chExt cx="0" cy="0"/>
        </a:xfrm>
      </p:grpSpPr>
      <p:sp>
        <p:nvSpPr>
          <p:cNvPr id="8560" name="Google Shape;8560;p35"/>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561" name="Google Shape;8561;p35"/>
          <p:cNvGrpSpPr/>
          <p:nvPr/>
        </p:nvGrpSpPr>
        <p:grpSpPr>
          <a:xfrm>
            <a:off x="5719717" y="675589"/>
            <a:ext cx="1223788" cy="21378"/>
            <a:chOff x="3096700" y="3484425"/>
            <a:chExt cx="719875" cy="12575"/>
          </a:xfrm>
        </p:grpSpPr>
        <p:sp>
          <p:nvSpPr>
            <p:cNvPr id="8562" name="Google Shape;8562;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3" name="Google Shape;8563;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4" name="Google Shape;8564;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5" name="Google Shape;8565;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6" name="Google Shape;8566;p35"/>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7" name="Google Shape;8567;p35"/>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0" name="Google Shape;8570;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2" name="Google Shape;8572;p35"/>
          <p:cNvGrpSpPr/>
          <p:nvPr/>
        </p:nvGrpSpPr>
        <p:grpSpPr>
          <a:xfrm>
            <a:off x="2200504" y="675589"/>
            <a:ext cx="1223745" cy="21378"/>
            <a:chOff x="2940000" y="3484425"/>
            <a:chExt cx="719850" cy="12575"/>
          </a:xfrm>
        </p:grpSpPr>
        <p:sp>
          <p:nvSpPr>
            <p:cNvPr id="8573" name="Google Shape;8573;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5" name="Google Shape;8575;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6" name="Google Shape;8576;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7" name="Google Shape;8577;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8" name="Google Shape;8578;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9" name="Google Shape;8579;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0" name="Google Shape;8580;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1" name="Google Shape;8581;p35"/>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2" name="Google Shape;8582;p35"/>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3" name="Google Shape;8583;p35"/>
          <p:cNvGrpSpPr/>
          <p:nvPr/>
        </p:nvGrpSpPr>
        <p:grpSpPr>
          <a:xfrm>
            <a:off x="8282000" y="1820191"/>
            <a:ext cx="349968" cy="2052568"/>
            <a:chOff x="1037125" y="2236325"/>
            <a:chExt cx="149100" cy="874475"/>
          </a:xfrm>
        </p:grpSpPr>
        <p:sp>
          <p:nvSpPr>
            <p:cNvPr id="8584" name="Google Shape;8584;p3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5" name="Google Shape;8585;p3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6" name="Google Shape;8586;p3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7" name="Google Shape;8587;p3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8" name="Google Shape;8588;p3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9" name="Google Shape;8589;p3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0" name="Google Shape;8590;p3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1" name="Google Shape;8591;p3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2" name="Google Shape;8592;p3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3" name="Google Shape;8593;p3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4" name="Google Shape;8594;p3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5" name="Google Shape;8595;p3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6" name="Google Shape;8596;p3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7" name="Google Shape;8597;p3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8" name="Google Shape;8598;p3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9" name="Google Shape;8599;p3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0" name="Google Shape;8600;p3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1" name="Google Shape;8601;p3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2" name="Google Shape;8602;p3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3" name="Google Shape;8603;p3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4" name="Google Shape;8604;p3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5" name="Google Shape;8605;p3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6" name="Google Shape;8606;p3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7" name="Google Shape;8607;p3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8" name="Google Shape;8608;p3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9" name="Google Shape;8609;p3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0" name="Google Shape;8610;p3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1" name="Google Shape;8611;p3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2" name="Google Shape;8612;p3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3" name="Google Shape;8613;p3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4" name="Google Shape;8614;p3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5" name="Google Shape;8615;p3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6" name="Google Shape;8616;p3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7" name="Google Shape;8617;p3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8" name="Google Shape;8618;p3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9" name="Google Shape;8619;p3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0" name="Google Shape;8620;p35"/>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621" name="Google Shape;8621;p35"/>
          <p:cNvSpPr/>
          <p:nvPr/>
        </p:nvSpPr>
        <p:spPr>
          <a:xfrm>
            <a:off x="4584602" y="207207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22" name="Google Shape;8622;p35"/>
          <p:cNvSpPr txBox="1"/>
          <p:nvPr/>
        </p:nvSpPr>
        <p:spPr>
          <a:xfrm>
            <a:off x="816262" y="901306"/>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Get bounding box</a:t>
            </a:r>
            <a:endParaRPr b="1"/>
          </a:p>
        </p:txBody>
      </p:sp>
      <p:sp>
        <p:nvSpPr>
          <p:cNvPr id="8623" name="Google Shape;8623;p35"/>
          <p:cNvSpPr/>
          <p:nvPr/>
        </p:nvSpPr>
        <p:spPr>
          <a:xfrm>
            <a:off x="4838374" y="187029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624" name="Google Shape;8624;p35"/>
          <p:cNvSpPr/>
          <p:nvPr/>
        </p:nvSpPr>
        <p:spPr>
          <a:xfrm>
            <a:off x="3181657" y="1208097"/>
            <a:ext cx="2906210" cy="3198480"/>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625" name="Google Shape;8625;p35"/>
          <p:cNvPicPr preferRelativeResize="0"/>
          <p:nvPr/>
        </p:nvPicPr>
        <p:blipFill rotWithShape="1">
          <a:blip r:embed="rId3">
            <a:alphaModFix/>
          </a:blip>
          <a:srcRect b="0" l="0" r="0" t="0"/>
          <a:stretch/>
        </p:blipFill>
        <p:spPr>
          <a:xfrm flipH="1" rot="-5701433">
            <a:off x="3572124" y="1500134"/>
            <a:ext cx="233460" cy="233460"/>
          </a:xfrm>
          <a:prstGeom prst="rect">
            <a:avLst/>
          </a:prstGeom>
          <a:noFill/>
          <a:ln>
            <a:noFill/>
          </a:ln>
        </p:spPr>
      </p:pic>
      <p:sp>
        <p:nvSpPr>
          <p:cNvPr id="8626" name="Google Shape;8626;p35"/>
          <p:cNvSpPr/>
          <p:nvPr/>
        </p:nvSpPr>
        <p:spPr>
          <a:xfrm>
            <a:off x="3562350" y="1504950"/>
            <a:ext cx="1623957" cy="2286000"/>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27" name="Google Shape;8627;p35"/>
          <p:cNvSpPr/>
          <p:nvPr/>
        </p:nvSpPr>
        <p:spPr>
          <a:xfrm>
            <a:off x="3362325" y="2131921"/>
            <a:ext cx="2466975" cy="1391861"/>
          </a:xfrm>
          <a:custGeom>
            <a:rect b="b" l="l" r="r" t="t"/>
            <a:pathLst>
              <a:path extrusionOk="0" h="1391861" w="2466975">
                <a:moveTo>
                  <a:pt x="0" y="973229"/>
                </a:moveTo>
                <a:cubicBezTo>
                  <a:pt x="233362" y="1237548"/>
                  <a:pt x="466725" y="1501867"/>
                  <a:pt x="638175" y="1344704"/>
                </a:cubicBezTo>
                <a:cubicBezTo>
                  <a:pt x="809625" y="1187542"/>
                  <a:pt x="831850" y="189004"/>
                  <a:pt x="1028700" y="30254"/>
                </a:cubicBezTo>
                <a:cubicBezTo>
                  <a:pt x="1225550" y="-128496"/>
                  <a:pt x="1579563" y="389029"/>
                  <a:pt x="1819275" y="392204"/>
                </a:cubicBezTo>
                <a:cubicBezTo>
                  <a:pt x="2058987" y="395379"/>
                  <a:pt x="2373313" y="82641"/>
                  <a:pt x="2466975" y="49304"/>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28" name="Google Shape;8628;p35"/>
          <p:cNvSpPr/>
          <p:nvPr/>
        </p:nvSpPr>
        <p:spPr>
          <a:xfrm>
            <a:off x="3291055" y="1433513"/>
            <a:ext cx="2695052" cy="2786062"/>
          </a:xfrm>
          <a:prstGeom prst="rect">
            <a:avLst/>
          </a:prstGeom>
          <a:noFill/>
          <a:ln cap="flat" cmpd="sng" w="285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8629" name="Google Shape;8629;p35"/>
          <p:cNvCxnSpPr>
            <a:stCxn id="8626" idx="0"/>
          </p:cNvCxnSpPr>
          <p:nvPr/>
        </p:nvCxnSpPr>
        <p:spPr>
          <a:xfrm rot="10800000">
            <a:off x="3562350" y="1433550"/>
            <a:ext cx="0" cy="71400"/>
          </a:xfrm>
          <a:prstGeom prst="straightConnector1">
            <a:avLst/>
          </a:prstGeom>
          <a:noFill/>
          <a:ln cap="flat" cmpd="sng" w="57150">
            <a:solidFill>
              <a:srgbClr val="FF0000"/>
            </a:solidFill>
            <a:prstDash val="solid"/>
            <a:round/>
            <a:headEnd len="sm" w="sm" type="none"/>
            <a:tailEnd len="sm" w="sm" type="none"/>
          </a:ln>
        </p:spPr>
      </p:cxnSp>
      <p:cxnSp>
        <p:nvCxnSpPr>
          <p:cNvPr id="8630" name="Google Shape;8630;p35"/>
          <p:cNvCxnSpPr>
            <a:endCxn id="8627" idx="0"/>
          </p:cNvCxnSpPr>
          <p:nvPr/>
        </p:nvCxnSpPr>
        <p:spPr>
          <a:xfrm>
            <a:off x="3291054" y="3105150"/>
            <a:ext cx="71400" cy="0"/>
          </a:xfrm>
          <a:prstGeom prst="straightConnector1">
            <a:avLst/>
          </a:prstGeom>
          <a:noFill/>
          <a:ln cap="flat" cmpd="sng" w="57150">
            <a:solidFill>
              <a:srgbClr val="FF0000"/>
            </a:solidFill>
            <a:prstDash val="solid"/>
            <a:round/>
            <a:headEnd len="sm" w="sm" type="none"/>
            <a:tailEnd len="sm" w="sm" type="none"/>
          </a:ln>
        </p:spPr>
      </p:cxnSp>
      <p:cxnSp>
        <p:nvCxnSpPr>
          <p:cNvPr id="8631" name="Google Shape;8631;p35"/>
          <p:cNvCxnSpPr/>
          <p:nvPr/>
        </p:nvCxnSpPr>
        <p:spPr>
          <a:xfrm>
            <a:off x="1794901" y="2000806"/>
            <a:ext cx="563746" cy="0"/>
          </a:xfrm>
          <a:prstGeom prst="straightConnector1">
            <a:avLst/>
          </a:prstGeom>
          <a:noFill/>
          <a:ln cap="flat" cmpd="sng" w="57150">
            <a:solidFill>
              <a:srgbClr val="FF0000"/>
            </a:solidFill>
            <a:prstDash val="solid"/>
            <a:round/>
            <a:headEnd len="sm" w="sm" type="none"/>
            <a:tailEnd len="sm" w="sm" type="none"/>
          </a:ln>
        </p:spPr>
      </p:cxnSp>
      <p:sp>
        <p:nvSpPr>
          <p:cNvPr id="8632" name="Google Shape;8632;p35"/>
          <p:cNvSpPr txBox="1"/>
          <p:nvPr/>
        </p:nvSpPr>
        <p:spPr>
          <a:xfrm>
            <a:off x="1675772" y="2342387"/>
            <a:ext cx="1670440" cy="19278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8633" name="Google Shape;8633;p35"/>
          <p:cNvSpPr/>
          <p:nvPr/>
        </p:nvSpPr>
        <p:spPr>
          <a:xfrm rot="10800000">
            <a:off x="2905711" y="2538292"/>
            <a:ext cx="385343" cy="64655"/>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34" name="Google Shape;8634;p35"/>
          <p:cNvSpPr txBox="1"/>
          <p:nvPr/>
        </p:nvSpPr>
        <p:spPr>
          <a:xfrm>
            <a:off x="1675773" y="1987378"/>
            <a:ext cx="132782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Padding = 2</a:t>
            </a:r>
            <a:endParaRPr b="0" i="0" sz="1600" u="none" cap="none" strike="noStrike">
              <a:solidFill>
                <a:schemeClr val="accent2"/>
              </a:solidFill>
              <a:latin typeface="Arial"/>
              <a:ea typeface="Arial"/>
              <a:cs typeface="Arial"/>
              <a:sym typeface="Arial"/>
            </a:endParaRPr>
          </a:p>
        </p:txBody>
      </p:sp>
      <p:sp>
        <p:nvSpPr>
          <p:cNvPr id="8635" name="Google Shape;8635;p35"/>
          <p:cNvSpPr txBox="1"/>
          <p:nvPr/>
        </p:nvSpPr>
        <p:spPr>
          <a:xfrm>
            <a:off x="3151372" y="1055842"/>
            <a:ext cx="1327826" cy="421380"/>
          </a:xfrm>
          <a:prstGeom prst="rect">
            <a:avLst/>
          </a:prstGeom>
          <a:blipFill rotWithShape="1">
            <a:blip r:embed="rId5">
              <a:alphaModFix/>
            </a:blip>
            <a:stretch>
              <a:fillRect b="-579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8636" name="Google Shape;8636;p35"/>
          <p:cNvSpPr txBox="1"/>
          <p:nvPr/>
        </p:nvSpPr>
        <p:spPr>
          <a:xfrm>
            <a:off x="6013160" y="3985197"/>
            <a:ext cx="1327826" cy="421380"/>
          </a:xfrm>
          <a:prstGeom prst="rect">
            <a:avLst/>
          </a:prstGeom>
          <a:blipFill rotWithShape="1">
            <a:blip r:embed="rId6">
              <a:alphaModFix/>
            </a:blip>
            <a:stretch>
              <a:fillRect b="-4346"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8637" name="Google Shape;8637;p35"/>
          <p:cNvSpPr txBox="1"/>
          <p:nvPr/>
        </p:nvSpPr>
        <p:spPr>
          <a:xfrm>
            <a:off x="8348870" y="341906"/>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8638" name="Google Shape;8638;p35"/>
          <p:cNvCxnSpPr/>
          <p:nvPr/>
        </p:nvCxnSpPr>
        <p:spPr>
          <a:xfrm flipH="1" rot="10800000">
            <a:off x="5964250" y="1951075"/>
            <a:ext cx="630600" cy="121800"/>
          </a:xfrm>
          <a:prstGeom prst="straightConnector1">
            <a:avLst/>
          </a:prstGeom>
          <a:noFill/>
          <a:ln cap="flat" cmpd="sng" w="9525">
            <a:solidFill>
              <a:schemeClr val="dk2"/>
            </a:solidFill>
            <a:prstDash val="solid"/>
            <a:round/>
            <a:headEnd len="med" w="med" type="none"/>
            <a:tailEnd len="med" w="med" type="triangle"/>
          </a:ln>
        </p:spPr>
      </p:cxnSp>
      <p:sp>
        <p:nvSpPr>
          <p:cNvPr id="8639" name="Google Shape;8639;p35"/>
          <p:cNvSpPr txBox="1"/>
          <p:nvPr/>
        </p:nvSpPr>
        <p:spPr>
          <a:xfrm>
            <a:off x="6594850" y="1743375"/>
            <a:ext cx="23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Light"/>
                <a:ea typeface="Poppins Light"/>
                <a:cs typeface="Poppins Light"/>
                <a:sym typeface="Poppins Light"/>
              </a:rPr>
              <a:t>new height</a:t>
            </a:r>
            <a:endParaRPr>
              <a:latin typeface="Poppins Light"/>
              <a:ea typeface="Poppins Light"/>
              <a:cs typeface="Poppins Light"/>
              <a:sym typeface="Poppins Light"/>
            </a:endParaRPr>
          </a:p>
        </p:txBody>
      </p:sp>
      <p:cxnSp>
        <p:nvCxnSpPr>
          <p:cNvPr id="8640" name="Google Shape;8640;p35"/>
          <p:cNvCxnSpPr/>
          <p:nvPr/>
        </p:nvCxnSpPr>
        <p:spPr>
          <a:xfrm flipH="1" rot="10800000">
            <a:off x="4979800" y="1077325"/>
            <a:ext cx="464700" cy="354000"/>
          </a:xfrm>
          <a:prstGeom prst="straightConnector1">
            <a:avLst/>
          </a:prstGeom>
          <a:noFill/>
          <a:ln cap="flat" cmpd="sng" w="9525">
            <a:solidFill>
              <a:schemeClr val="dk2"/>
            </a:solidFill>
            <a:prstDash val="solid"/>
            <a:round/>
            <a:headEnd len="med" w="med" type="none"/>
            <a:tailEnd len="med" w="med" type="triangle"/>
          </a:ln>
        </p:spPr>
      </p:cxnSp>
      <p:sp>
        <p:nvSpPr>
          <p:cNvPr id="8641" name="Google Shape;8641;p35"/>
          <p:cNvSpPr txBox="1"/>
          <p:nvPr/>
        </p:nvSpPr>
        <p:spPr>
          <a:xfrm>
            <a:off x="5444500" y="865063"/>
            <a:ext cx="3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Light"/>
                <a:ea typeface="Poppins Light"/>
                <a:cs typeface="Poppins Light"/>
                <a:sym typeface="Poppins Light"/>
              </a:rPr>
              <a:t>new width</a:t>
            </a:r>
            <a:endParaRPr>
              <a:latin typeface="Poppins Light"/>
              <a:ea typeface="Poppins Light"/>
              <a:cs typeface="Poppins Light"/>
              <a:sym typeface="Poppin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5" name="Shape 8645"/>
        <p:cNvGrpSpPr/>
        <p:nvPr/>
      </p:nvGrpSpPr>
      <p:grpSpPr>
        <a:xfrm>
          <a:off x="0" y="0"/>
          <a:ext cx="0" cy="0"/>
          <a:chOff x="0" y="0"/>
          <a:chExt cx="0" cy="0"/>
        </a:xfrm>
      </p:grpSpPr>
      <p:sp>
        <p:nvSpPr>
          <p:cNvPr id="8646" name="Google Shape;8646;p36"/>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647" name="Google Shape;8647;p36"/>
          <p:cNvGrpSpPr/>
          <p:nvPr/>
        </p:nvGrpSpPr>
        <p:grpSpPr>
          <a:xfrm>
            <a:off x="5719717" y="675589"/>
            <a:ext cx="1223788" cy="21378"/>
            <a:chOff x="3096700" y="3484425"/>
            <a:chExt cx="719875" cy="12575"/>
          </a:xfrm>
        </p:grpSpPr>
        <p:sp>
          <p:nvSpPr>
            <p:cNvPr id="8648" name="Google Shape;8648;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9" name="Google Shape;8649;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0" name="Google Shape;8650;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1" name="Google Shape;8651;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2" name="Google Shape;8652;p3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3" name="Google Shape;8653;p3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4" name="Google Shape;8654;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5" name="Google Shape;8655;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6" name="Google Shape;8656;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7" name="Google Shape;8657;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8" name="Google Shape;8658;p36"/>
          <p:cNvGrpSpPr/>
          <p:nvPr/>
        </p:nvGrpSpPr>
        <p:grpSpPr>
          <a:xfrm>
            <a:off x="2200504" y="675589"/>
            <a:ext cx="1223745" cy="21378"/>
            <a:chOff x="2940000" y="3484425"/>
            <a:chExt cx="719850" cy="12575"/>
          </a:xfrm>
        </p:grpSpPr>
        <p:sp>
          <p:nvSpPr>
            <p:cNvPr id="8659" name="Google Shape;8659;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0" name="Google Shape;8660;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1" name="Google Shape;8661;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2" name="Google Shape;8662;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3" name="Google Shape;8663;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4" name="Google Shape;8664;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5" name="Google Shape;8665;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6" name="Google Shape;8666;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7" name="Google Shape;8667;p3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8" name="Google Shape;8668;p3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9" name="Google Shape;8669;p36"/>
          <p:cNvGrpSpPr/>
          <p:nvPr/>
        </p:nvGrpSpPr>
        <p:grpSpPr>
          <a:xfrm>
            <a:off x="8282000" y="1820191"/>
            <a:ext cx="349968" cy="2052568"/>
            <a:chOff x="1037125" y="2236325"/>
            <a:chExt cx="149100" cy="874475"/>
          </a:xfrm>
        </p:grpSpPr>
        <p:sp>
          <p:nvSpPr>
            <p:cNvPr id="8670" name="Google Shape;8670;p3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1" name="Google Shape;8671;p3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2" name="Google Shape;8672;p3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3" name="Google Shape;8673;p3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4" name="Google Shape;8674;p3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5" name="Google Shape;8675;p3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6" name="Google Shape;8676;p3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7" name="Google Shape;8677;p3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8" name="Google Shape;8678;p3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9" name="Google Shape;8679;p3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0" name="Google Shape;8680;p3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1" name="Google Shape;8681;p3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2" name="Google Shape;8682;p3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3" name="Google Shape;8683;p3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4" name="Google Shape;8684;p3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5" name="Google Shape;8685;p3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6" name="Google Shape;8686;p3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7" name="Google Shape;8687;p3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8" name="Google Shape;8688;p3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9" name="Google Shape;8689;p3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0" name="Google Shape;8690;p3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1" name="Google Shape;8691;p3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2" name="Google Shape;8692;p3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3" name="Google Shape;8693;p3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4" name="Google Shape;8694;p3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5" name="Google Shape;8695;p3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6" name="Google Shape;8696;p3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7" name="Google Shape;8697;p3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8" name="Google Shape;8698;p3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9" name="Google Shape;8699;p3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0" name="Google Shape;8700;p3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1" name="Google Shape;8701;p3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2" name="Google Shape;8702;p3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3" name="Google Shape;8703;p3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4" name="Google Shape;8704;p3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5" name="Google Shape;8705;p3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06" name="Google Shape;8706;p36"/>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707" name="Google Shape;8707;p36"/>
          <p:cNvSpPr/>
          <p:nvPr/>
        </p:nvSpPr>
        <p:spPr>
          <a:xfrm>
            <a:off x="3414480" y="1787288"/>
            <a:ext cx="198243" cy="1982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08" name="Google Shape;8708;p36"/>
          <p:cNvSpPr txBox="1"/>
          <p:nvPr/>
        </p:nvSpPr>
        <p:spPr>
          <a:xfrm>
            <a:off x="816262" y="901306"/>
            <a:ext cx="3189208"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 Create ima</a:t>
            </a:r>
            <a:r>
              <a:rPr b="1" lang="en-US" sz="1600">
                <a:solidFill>
                  <a:schemeClr val="accent2"/>
                </a:solidFill>
                <a:latin typeface="Open Sans"/>
                <a:ea typeface="Open Sans"/>
                <a:cs typeface="Open Sans"/>
                <a:sym typeface="Open Sans"/>
              </a:rPr>
              <a:t>ge in backend </a:t>
            </a:r>
            <a:endParaRPr b="1"/>
          </a:p>
        </p:txBody>
      </p:sp>
      <p:sp>
        <p:nvSpPr>
          <p:cNvPr id="8709" name="Google Shape;8709;p36"/>
          <p:cNvSpPr/>
          <p:nvPr/>
        </p:nvSpPr>
        <p:spPr>
          <a:xfrm>
            <a:off x="2733284" y="1712398"/>
            <a:ext cx="1587537" cy="1614061"/>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710" name="Google Shape;8710;p36"/>
          <p:cNvSpPr/>
          <p:nvPr/>
        </p:nvSpPr>
        <p:spPr>
          <a:xfrm>
            <a:off x="2834427" y="1772213"/>
            <a:ext cx="956602" cy="1324358"/>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11" name="Google Shape;8711;p36"/>
          <p:cNvSpPr/>
          <p:nvPr/>
        </p:nvSpPr>
        <p:spPr>
          <a:xfrm>
            <a:off x="2733284" y="1712398"/>
            <a:ext cx="1587537" cy="1614061"/>
          </a:xfrm>
          <a:prstGeom prst="rect">
            <a:avLst/>
          </a:prstGeom>
          <a:noFill/>
          <a:ln cap="flat" cmpd="sng" w="285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12" name="Google Shape;8712;p36"/>
          <p:cNvSpPr/>
          <p:nvPr/>
        </p:nvSpPr>
        <p:spPr>
          <a:xfrm>
            <a:off x="704211" y="1692231"/>
            <a:ext cx="1587537" cy="1614061"/>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713" name="Google Shape;8713;p36"/>
          <p:cNvSpPr txBox="1"/>
          <p:nvPr/>
        </p:nvSpPr>
        <p:spPr>
          <a:xfrm>
            <a:off x="2104384" y="3589061"/>
            <a:ext cx="4414546" cy="21029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Poppins Light"/>
              <a:buNone/>
            </a:pPr>
            <a:r>
              <a:rPr b="0" i="0" lang="en-US" sz="1100" u="none" cap="none" strike="noStrike">
                <a:solidFill>
                  <a:srgbClr val="000000"/>
                </a:solidFill>
                <a:latin typeface="Arial"/>
                <a:ea typeface="Arial"/>
                <a:cs typeface="Arial"/>
                <a:sym typeface="Arial"/>
              </a:rPr>
              <a:t>imageStrokes[strokePixel[1], strokePixels[2]]</a:t>
            </a:r>
            <a:endParaRPr b="0" i="0" sz="1100" u="none" cap="none" strike="noStrike">
              <a:solidFill>
                <a:srgbClr val="000000"/>
              </a:solidFill>
              <a:latin typeface="Arial"/>
              <a:ea typeface="Arial"/>
              <a:cs typeface="Arial"/>
              <a:sym typeface="Arial"/>
            </a:endParaRPr>
          </a:p>
        </p:txBody>
      </p:sp>
      <p:sp>
        <p:nvSpPr>
          <p:cNvPr id="8714" name="Google Shape;8714;p36"/>
          <p:cNvSpPr/>
          <p:nvPr/>
        </p:nvSpPr>
        <p:spPr>
          <a:xfrm>
            <a:off x="5504377" y="1787288"/>
            <a:ext cx="198243" cy="1982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15" name="Google Shape;8715;p36"/>
          <p:cNvSpPr/>
          <p:nvPr/>
        </p:nvSpPr>
        <p:spPr>
          <a:xfrm>
            <a:off x="4823181" y="1712398"/>
            <a:ext cx="1587537" cy="1614061"/>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716" name="Google Shape;8716;p36"/>
          <p:cNvSpPr/>
          <p:nvPr/>
        </p:nvSpPr>
        <p:spPr>
          <a:xfrm>
            <a:off x="4924324" y="1772213"/>
            <a:ext cx="956602" cy="1324358"/>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17" name="Google Shape;8717;p36"/>
          <p:cNvSpPr/>
          <p:nvPr/>
        </p:nvSpPr>
        <p:spPr>
          <a:xfrm>
            <a:off x="4854548" y="2129879"/>
            <a:ext cx="1453188" cy="806353"/>
          </a:xfrm>
          <a:custGeom>
            <a:rect b="b" l="l" r="r" t="t"/>
            <a:pathLst>
              <a:path extrusionOk="0" h="1391861" w="2466975">
                <a:moveTo>
                  <a:pt x="0" y="973229"/>
                </a:moveTo>
                <a:cubicBezTo>
                  <a:pt x="233362" y="1237548"/>
                  <a:pt x="466725" y="1501867"/>
                  <a:pt x="638175" y="1344704"/>
                </a:cubicBezTo>
                <a:cubicBezTo>
                  <a:pt x="809625" y="1187542"/>
                  <a:pt x="831850" y="189004"/>
                  <a:pt x="1028700" y="30254"/>
                </a:cubicBezTo>
                <a:cubicBezTo>
                  <a:pt x="1225550" y="-128496"/>
                  <a:pt x="1579563" y="389029"/>
                  <a:pt x="1819275" y="392204"/>
                </a:cubicBezTo>
                <a:cubicBezTo>
                  <a:pt x="2058987" y="395379"/>
                  <a:pt x="2373313" y="82641"/>
                  <a:pt x="2466975" y="49304"/>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18" name="Google Shape;8718;p36"/>
          <p:cNvSpPr/>
          <p:nvPr/>
        </p:nvSpPr>
        <p:spPr>
          <a:xfrm>
            <a:off x="4823181" y="1712398"/>
            <a:ext cx="1587537" cy="1614061"/>
          </a:xfrm>
          <a:prstGeom prst="rect">
            <a:avLst/>
          </a:prstGeom>
          <a:noFill/>
          <a:ln cap="flat" cmpd="sng" w="285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719" name="Google Shape;8719;p36"/>
          <p:cNvSpPr txBox="1"/>
          <p:nvPr/>
        </p:nvSpPr>
        <p:spPr>
          <a:xfrm>
            <a:off x="4217839" y="4059626"/>
            <a:ext cx="4414546" cy="210292"/>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Poppins Light"/>
              <a:buNone/>
            </a:pPr>
            <a:r>
              <a:rPr b="0" i="0" lang="en-US" sz="1100" u="none" cap="none" strike="noStrike">
                <a:solidFill>
                  <a:srgbClr val="000000"/>
                </a:solidFill>
                <a:latin typeface="Arial"/>
                <a:ea typeface="Arial"/>
                <a:cs typeface="Arial"/>
                <a:sym typeface="Arial"/>
              </a:rPr>
              <a:t>imageStrokes[strokePixel[1], strokePixels[2]]</a:t>
            </a:r>
            <a:endParaRPr b="0" i="0" sz="1100" u="none" cap="none" strike="noStrike">
              <a:solidFill>
                <a:srgbClr val="000000"/>
              </a:solidFill>
              <a:latin typeface="Arial"/>
              <a:ea typeface="Arial"/>
              <a:cs typeface="Arial"/>
              <a:sym typeface="Arial"/>
            </a:endParaRPr>
          </a:p>
        </p:txBody>
      </p:sp>
      <p:sp>
        <p:nvSpPr>
          <p:cNvPr id="8720" name="Google Shape;8720;p36"/>
          <p:cNvSpPr txBox="1"/>
          <p:nvPr/>
        </p:nvSpPr>
        <p:spPr>
          <a:xfrm>
            <a:off x="1005267" y="3331080"/>
            <a:ext cx="1099117" cy="289108"/>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Poppins Light"/>
              <a:buNone/>
            </a:pPr>
            <a:r>
              <a:rPr b="0" i="0" lang="en-US" sz="1100" u="none" cap="none" strike="noStrike">
                <a:solidFill>
                  <a:srgbClr val="000000"/>
                </a:solidFill>
                <a:latin typeface="Arial"/>
                <a:ea typeface="Arial"/>
                <a:cs typeface="Arial"/>
                <a:sym typeface="Arial"/>
              </a:rPr>
              <a:t>Blank image</a:t>
            </a:r>
            <a:endParaRPr b="0" i="0" sz="1100" u="none" cap="none" strike="noStrike">
              <a:solidFill>
                <a:srgbClr val="000000"/>
              </a:solidFill>
              <a:latin typeface="Arial"/>
              <a:ea typeface="Arial"/>
              <a:cs typeface="Arial"/>
              <a:sym typeface="Arial"/>
            </a:endParaRPr>
          </a:p>
        </p:txBody>
      </p:sp>
      <p:sp>
        <p:nvSpPr>
          <p:cNvPr id="8721" name="Google Shape;8721;p36"/>
          <p:cNvSpPr/>
          <p:nvPr/>
        </p:nvSpPr>
        <p:spPr>
          <a:xfrm>
            <a:off x="2409117" y="2538293"/>
            <a:ext cx="227201" cy="47085"/>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2" name="Google Shape;8722;p36"/>
          <p:cNvSpPr/>
          <p:nvPr/>
        </p:nvSpPr>
        <p:spPr>
          <a:xfrm>
            <a:off x="4410695" y="2539659"/>
            <a:ext cx="320507" cy="45719"/>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3" name="Google Shape;8723;p36"/>
          <p:cNvSpPr/>
          <p:nvPr/>
        </p:nvSpPr>
        <p:spPr>
          <a:xfrm>
            <a:off x="6516819" y="2510955"/>
            <a:ext cx="243595" cy="45719"/>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4" name="Google Shape;8724;p36"/>
          <p:cNvSpPr/>
          <p:nvPr/>
        </p:nvSpPr>
        <p:spPr>
          <a:xfrm>
            <a:off x="7327685" y="1837234"/>
            <a:ext cx="142034" cy="1420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25" name="Google Shape;8725;p36"/>
          <p:cNvSpPr/>
          <p:nvPr/>
        </p:nvSpPr>
        <p:spPr>
          <a:xfrm>
            <a:off x="6938808" y="2101227"/>
            <a:ext cx="946690" cy="880084"/>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8726" name="Google Shape;8726;p36"/>
          <p:cNvSpPr/>
          <p:nvPr/>
        </p:nvSpPr>
        <p:spPr>
          <a:xfrm>
            <a:off x="7014297" y="2147397"/>
            <a:ext cx="570446" cy="722122"/>
          </a:xfrm>
          <a:custGeom>
            <a:rect b="b" l="l" r="r" t="t"/>
            <a:pathLst>
              <a:path extrusionOk="0" h="2286000" w="1623957">
                <a:moveTo>
                  <a:pt x="0" y="0"/>
                </a:moveTo>
                <a:cubicBezTo>
                  <a:pt x="174625" y="361950"/>
                  <a:pt x="349250" y="723900"/>
                  <a:pt x="619125" y="942975"/>
                </a:cubicBezTo>
                <a:cubicBezTo>
                  <a:pt x="889000" y="1162050"/>
                  <a:pt x="1552575" y="1130300"/>
                  <a:pt x="1619250" y="1314450"/>
                </a:cubicBezTo>
                <a:cubicBezTo>
                  <a:pt x="1685925" y="1498600"/>
                  <a:pt x="1022350" y="1885950"/>
                  <a:pt x="1019175" y="2047875"/>
                </a:cubicBezTo>
                <a:cubicBezTo>
                  <a:pt x="1016000" y="2209800"/>
                  <a:pt x="1462088" y="2233613"/>
                  <a:pt x="1600200" y="2286000"/>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7" name="Google Shape;8727;p36"/>
          <p:cNvSpPr/>
          <p:nvPr/>
        </p:nvSpPr>
        <p:spPr>
          <a:xfrm>
            <a:off x="6975761" y="2336026"/>
            <a:ext cx="866572" cy="439672"/>
          </a:xfrm>
          <a:custGeom>
            <a:rect b="b" l="l" r="r" t="t"/>
            <a:pathLst>
              <a:path extrusionOk="0" h="1391861" w="2466975">
                <a:moveTo>
                  <a:pt x="0" y="973229"/>
                </a:moveTo>
                <a:cubicBezTo>
                  <a:pt x="233362" y="1237548"/>
                  <a:pt x="466725" y="1501867"/>
                  <a:pt x="638175" y="1344704"/>
                </a:cubicBezTo>
                <a:cubicBezTo>
                  <a:pt x="809625" y="1187542"/>
                  <a:pt x="831850" y="189004"/>
                  <a:pt x="1028700" y="30254"/>
                </a:cubicBezTo>
                <a:cubicBezTo>
                  <a:pt x="1225550" y="-128496"/>
                  <a:pt x="1579563" y="389029"/>
                  <a:pt x="1819275" y="392204"/>
                </a:cubicBezTo>
                <a:cubicBezTo>
                  <a:pt x="2058987" y="395379"/>
                  <a:pt x="2373313" y="82641"/>
                  <a:pt x="2466975" y="49304"/>
                </a:cubicBezTo>
              </a:path>
            </a:pathLst>
          </a:custGeom>
          <a:noFill/>
          <a:ln cap="flat" cmpd="sng" w="25400">
            <a:solidFill>
              <a:srgbClr val="6048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8" name="Google Shape;8728;p36"/>
          <p:cNvSpPr/>
          <p:nvPr/>
        </p:nvSpPr>
        <p:spPr>
          <a:xfrm>
            <a:off x="6938808" y="2101227"/>
            <a:ext cx="946690" cy="880084"/>
          </a:xfrm>
          <a:prstGeom prst="rect">
            <a:avLst/>
          </a:prstGeom>
          <a:noFill/>
          <a:ln cap="flat" cmpd="sng" w="285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8729" name="Google Shape;8729;p36"/>
          <p:cNvCxnSpPr/>
          <p:nvPr/>
        </p:nvCxnSpPr>
        <p:spPr>
          <a:xfrm rot="-5400000">
            <a:off x="3297241" y="3253006"/>
            <a:ext cx="551100" cy="251700"/>
          </a:xfrm>
          <a:prstGeom prst="curvedConnector3">
            <a:avLst>
              <a:gd fmla="val 50000" name="adj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8730" name="Google Shape;8730;p36"/>
          <p:cNvCxnSpPr/>
          <p:nvPr/>
        </p:nvCxnSpPr>
        <p:spPr>
          <a:xfrm flipH="1" rot="5400000">
            <a:off x="5110397" y="2991497"/>
            <a:ext cx="1152300" cy="1131900"/>
          </a:xfrm>
          <a:prstGeom prst="curvedConnector3">
            <a:avLst>
              <a:gd fmla="val 50000" name="adj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sp>
        <p:nvSpPr>
          <p:cNvPr id="8731" name="Google Shape;8731;p36"/>
          <p:cNvSpPr txBox="1"/>
          <p:nvPr/>
        </p:nvSpPr>
        <p:spPr>
          <a:xfrm>
            <a:off x="6962974" y="3010497"/>
            <a:ext cx="1099117" cy="289108"/>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Poppins Light"/>
              <a:buNone/>
            </a:pPr>
            <a:r>
              <a:rPr b="0" i="0" lang="en-US" sz="1100" u="none" cap="none" strike="noStrike">
                <a:solidFill>
                  <a:srgbClr val="000000"/>
                </a:solidFill>
                <a:latin typeface="Arial"/>
                <a:ea typeface="Arial"/>
                <a:cs typeface="Arial"/>
                <a:sym typeface="Arial"/>
              </a:rPr>
              <a:t>Resize 28x28</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7" name="Shape 7157"/>
        <p:cNvGrpSpPr/>
        <p:nvPr/>
      </p:nvGrpSpPr>
      <p:grpSpPr>
        <a:xfrm>
          <a:off x="0" y="0"/>
          <a:ext cx="0" cy="0"/>
          <a:chOff x="0" y="0"/>
          <a:chExt cx="0" cy="0"/>
        </a:xfrm>
      </p:grpSpPr>
      <p:sp>
        <p:nvSpPr>
          <p:cNvPr id="7158" name="Google Shape;7158;p4"/>
          <p:cNvSpPr txBox="1"/>
          <p:nvPr>
            <p:ph type="title"/>
          </p:nvPr>
        </p:nvSpPr>
        <p:spPr>
          <a:xfrm>
            <a:off x="1219969" y="452737"/>
            <a:ext cx="6823894" cy="417641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1.1 Lý do chọn đề tài</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Nhóm chúng em thích khám phá và sáng tạo những điều mới thay vì lựa chọn các đồ án như nhận diện biển số xe hay nhận dạng trái cây. Tụi em muốn tạo ra một sản phẩm có thể chơi và nghịch được.</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Trẻ em ngày nay tiếp xúc với công nghệ từ khi còn nhỏ, với đồ án này giúp trẻ em vẽ những gì mà tụi nhỏ có thể tưởng tượng, từ đó bọn trẻ có thể hiểu được cách những thứ mà nó vẽ sẽ trông như thế nào.</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Ngoài ra, người dùng tìm hiểu về thứ mà họ đã nhìn thấy nhưng không biết tên gọi. Đồ án này cố gắng tìm ra những thông tin liên quan nhất hoặc cung cấp hình ảnh tương tự.</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Tụi em muốn khám phá xem thử liệu 1 bức hình có cùng 1 chủ thể liệu vẽ bằng các cách khác nhau liệu nó còn dự đoán được hay không</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VD: Như 3 bức hình này đều là con mèo người có thể nhận ra còn nếu là máy nó sẽ nhận ra nó không giống nhau </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600">
                <a:latin typeface="Times New Roman"/>
                <a:ea typeface="Times New Roman"/>
                <a:cs typeface="Times New Roman"/>
                <a:sym typeface="Times New Roman"/>
              </a:rPr>
            </a:br>
            <a:br>
              <a:rPr b="0" lang="en-US">
                <a:latin typeface="Times New Roman"/>
                <a:ea typeface="Times New Roman"/>
                <a:cs typeface="Times New Roman"/>
                <a:sym typeface="Times New Roman"/>
              </a:rPr>
            </a:br>
            <a:br>
              <a:rPr b="0" lang="en-US">
                <a:latin typeface="Times New Roman"/>
                <a:ea typeface="Times New Roman"/>
                <a:cs typeface="Times New Roman"/>
                <a:sym typeface="Times New Roman"/>
              </a:rPr>
            </a:br>
            <a:endParaRPr b="0">
              <a:latin typeface="Times New Roman"/>
              <a:ea typeface="Times New Roman"/>
              <a:cs typeface="Times New Roman"/>
              <a:sym typeface="Times New Roman"/>
            </a:endParaRPr>
          </a:p>
        </p:txBody>
      </p:sp>
      <p:pic>
        <p:nvPicPr>
          <p:cNvPr id="7159" name="Google Shape;7159;p4"/>
          <p:cNvPicPr preferRelativeResize="0"/>
          <p:nvPr/>
        </p:nvPicPr>
        <p:blipFill rotWithShape="1">
          <a:blip r:embed="rId3">
            <a:alphaModFix/>
          </a:blip>
          <a:srcRect b="0" l="0" r="0" t="0"/>
          <a:stretch/>
        </p:blipFill>
        <p:spPr>
          <a:xfrm>
            <a:off x="2699857" y="3569618"/>
            <a:ext cx="3744286" cy="11772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5" name="Shape 8735"/>
        <p:cNvGrpSpPr/>
        <p:nvPr/>
      </p:nvGrpSpPr>
      <p:grpSpPr>
        <a:xfrm>
          <a:off x="0" y="0"/>
          <a:ext cx="0" cy="0"/>
          <a:chOff x="0" y="0"/>
          <a:chExt cx="0" cy="0"/>
        </a:xfrm>
      </p:grpSpPr>
      <p:sp>
        <p:nvSpPr>
          <p:cNvPr id="8736" name="Google Shape;8736;p37"/>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8737" name="Google Shape;8737;p37"/>
          <p:cNvSpPr txBox="1"/>
          <p:nvPr/>
        </p:nvSpPr>
        <p:spPr>
          <a:xfrm>
            <a:off x="4981676" y="1867989"/>
            <a:ext cx="172465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POST /transform</a:t>
            </a:r>
            <a:endParaRPr/>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Resize to 28x28 pixel &amp; crop</a:t>
            </a:r>
            <a:endParaRPr b="0" i="0" sz="1600" u="none" cap="none" strike="noStrike">
              <a:solidFill>
                <a:schemeClr val="accent2"/>
              </a:solidFill>
              <a:latin typeface="Arial"/>
              <a:ea typeface="Arial"/>
              <a:cs typeface="Arial"/>
              <a:sym typeface="Arial"/>
            </a:endParaRPr>
          </a:p>
        </p:txBody>
      </p:sp>
      <p:grpSp>
        <p:nvGrpSpPr>
          <p:cNvPr id="8738" name="Google Shape;8738;p37"/>
          <p:cNvGrpSpPr/>
          <p:nvPr/>
        </p:nvGrpSpPr>
        <p:grpSpPr>
          <a:xfrm>
            <a:off x="5719717" y="675589"/>
            <a:ext cx="1223788" cy="21378"/>
            <a:chOff x="3096700" y="3484425"/>
            <a:chExt cx="719875" cy="12575"/>
          </a:xfrm>
        </p:grpSpPr>
        <p:sp>
          <p:nvSpPr>
            <p:cNvPr id="8739" name="Google Shape;8739;p37"/>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0" name="Google Shape;8740;p37"/>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1" name="Google Shape;8741;p37"/>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2" name="Google Shape;8742;p37"/>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3" name="Google Shape;8743;p37"/>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4" name="Google Shape;8744;p37"/>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5" name="Google Shape;8745;p37"/>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6" name="Google Shape;8746;p37"/>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7" name="Google Shape;8747;p37"/>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8" name="Google Shape;8748;p37"/>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49" name="Google Shape;8749;p37"/>
          <p:cNvGrpSpPr/>
          <p:nvPr/>
        </p:nvGrpSpPr>
        <p:grpSpPr>
          <a:xfrm>
            <a:off x="2200504" y="675589"/>
            <a:ext cx="1223745" cy="21378"/>
            <a:chOff x="2940000" y="3484425"/>
            <a:chExt cx="719850" cy="12575"/>
          </a:xfrm>
        </p:grpSpPr>
        <p:sp>
          <p:nvSpPr>
            <p:cNvPr id="8750" name="Google Shape;8750;p37"/>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1" name="Google Shape;8751;p37"/>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2" name="Google Shape;8752;p37"/>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3" name="Google Shape;8753;p37"/>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4" name="Google Shape;8754;p37"/>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5" name="Google Shape;8755;p37"/>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6" name="Google Shape;8756;p37"/>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7" name="Google Shape;8757;p37"/>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8" name="Google Shape;8758;p37"/>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9" name="Google Shape;8759;p37"/>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0" name="Google Shape;8760;p37"/>
          <p:cNvGrpSpPr/>
          <p:nvPr/>
        </p:nvGrpSpPr>
        <p:grpSpPr>
          <a:xfrm>
            <a:off x="8282000" y="1820191"/>
            <a:ext cx="349968" cy="2052568"/>
            <a:chOff x="1037125" y="2236325"/>
            <a:chExt cx="149100" cy="874475"/>
          </a:xfrm>
        </p:grpSpPr>
        <p:sp>
          <p:nvSpPr>
            <p:cNvPr id="8761" name="Google Shape;8761;p3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2" name="Google Shape;8762;p3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3" name="Google Shape;8763;p3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4" name="Google Shape;8764;p3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5" name="Google Shape;8765;p3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6" name="Google Shape;8766;p3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7" name="Google Shape;8767;p3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8" name="Google Shape;8768;p3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9" name="Google Shape;8769;p3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0" name="Google Shape;8770;p3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1" name="Google Shape;8771;p3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2" name="Google Shape;8772;p3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3" name="Google Shape;8773;p3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4" name="Google Shape;8774;p3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5" name="Google Shape;8775;p3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6" name="Google Shape;8776;p3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7" name="Google Shape;8777;p3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8" name="Google Shape;8778;p3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9" name="Google Shape;8779;p3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0" name="Google Shape;8780;p3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1" name="Google Shape;8781;p3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2" name="Google Shape;8782;p3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3" name="Google Shape;8783;p3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4" name="Google Shape;8784;p3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5" name="Google Shape;8785;p3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6" name="Google Shape;8786;p3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7" name="Google Shape;8787;p3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8" name="Google Shape;8788;p3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9" name="Google Shape;8789;p3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0" name="Google Shape;8790;p3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1" name="Google Shape;8791;p3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2" name="Google Shape;8792;p3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3" name="Google Shape;8793;p3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4" name="Google Shape;8794;p3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5" name="Google Shape;8795;p3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6" name="Google Shape;8796;p3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97" name="Google Shape;8797;p37"/>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sử lý</a:t>
            </a:r>
            <a:endParaRPr b="1" i="0" sz="2400" u="none" cap="none" strike="noStrike">
              <a:solidFill>
                <a:schemeClr val="accent2"/>
              </a:solidFill>
              <a:latin typeface="Arial"/>
              <a:ea typeface="Arial"/>
              <a:cs typeface="Arial"/>
              <a:sym typeface="Arial"/>
            </a:endParaRPr>
          </a:p>
        </p:txBody>
      </p:sp>
      <p:sp>
        <p:nvSpPr>
          <p:cNvPr id="8798" name="Google Shape;8798;p37"/>
          <p:cNvSpPr/>
          <p:nvPr/>
        </p:nvSpPr>
        <p:spPr>
          <a:xfrm>
            <a:off x="4423036" y="2063496"/>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99" name="Google Shape;8799;p37"/>
          <p:cNvSpPr/>
          <p:nvPr/>
        </p:nvSpPr>
        <p:spPr>
          <a:xfrm>
            <a:off x="1204111" y="1474048"/>
            <a:ext cx="1443678" cy="1649658"/>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00" name="Google Shape;8800;p37"/>
          <p:cNvSpPr/>
          <p:nvPr/>
        </p:nvSpPr>
        <p:spPr>
          <a:xfrm>
            <a:off x="1508936" y="1741417"/>
            <a:ext cx="754576" cy="848794"/>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áy tính chuột Máy tính Biểu tượng Khả năng mở rộng Véc tơ đồ Họa Di động  Mạng đồ Họa Trỏ - con trỏ chuột png onlinewebfonts png tải về - Miễn" id="8801" name="Google Shape;8801;p37"/>
          <p:cNvPicPr preferRelativeResize="0"/>
          <p:nvPr/>
        </p:nvPicPr>
        <p:blipFill rotWithShape="1">
          <a:blip r:embed="rId3">
            <a:alphaModFix/>
          </a:blip>
          <a:srcRect b="0" l="0" r="0" t="0"/>
          <a:stretch/>
        </p:blipFill>
        <p:spPr>
          <a:xfrm flipH="1" rot="-5701433">
            <a:off x="2096226" y="1775228"/>
            <a:ext cx="233460" cy="233460"/>
          </a:xfrm>
          <a:prstGeom prst="rect">
            <a:avLst/>
          </a:prstGeom>
          <a:noFill/>
          <a:ln>
            <a:noFill/>
          </a:ln>
        </p:spPr>
      </p:pic>
      <p:sp>
        <p:nvSpPr>
          <p:cNvPr id="8802" name="Google Shape;8802;p37"/>
          <p:cNvSpPr txBox="1"/>
          <p:nvPr/>
        </p:nvSpPr>
        <p:spPr>
          <a:xfrm>
            <a:off x="882976" y="1061100"/>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Label prediction</a:t>
            </a:r>
            <a:endParaRPr b="1"/>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803" name="Google Shape;8803;p37"/>
          <p:cNvSpPr txBox="1"/>
          <p:nvPr/>
        </p:nvSpPr>
        <p:spPr>
          <a:xfrm>
            <a:off x="1775042" y="1384903"/>
            <a:ext cx="69824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(x,y)</a:t>
            </a:r>
            <a:endParaRPr b="0" i="0" sz="1600" u="none" cap="none" strike="noStrike">
              <a:solidFill>
                <a:schemeClr val="accent2"/>
              </a:solidFill>
              <a:latin typeface="Arial"/>
              <a:ea typeface="Arial"/>
              <a:cs typeface="Arial"/>
              <a:sym typeface="Arial"/>
            </a:endParaRPr>
          </a:p>
        </p:txBody>
      </p:sp>
      <p:sp>
        <p:nvSpPr>
          <p:cNvPr id="8804" name="Google Shape;8804;p37"/>
          <p:cNvSpPr txBox="1"/>
          <p:nvPr/>
        </p:nvSpPr>
        <p:spPr>
          <a:xfrm>
            <a:off x="1432254" y="2576193"/>
            <a:ext cx="98739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Clicked</a:t>
            </a:r>
            <a:endParaRPr b="0" i="0" sz="1600" u="none" cap="none" strike="noStrike">
              <a:solidFill>
                <a:schemeClr val="accent2"/>
              </a:solidFill>
              <a:latin typeface="Arial"/>
              <a:ea typeface="Arial"/>
              <a:cs typeface="Arial"/>
              <a:sym typeface="Arial"/>
            </a:endParaRPr>
          </a:p>
        </p:txBody>
      </p:sp>
      <p:sp>
        <p:nvSpPr>
          <p:cNvPr id="8805" name="Google Shape;8805;p37"/>
          <p:cNvSpPr txBox="1"/>
          <p:nvPr/>
        </p:nvSpPr>
        <p:spPr>
          <a:xfrm>
            <a:off x="3003110" y="2211612"/>
            <a:ext cx="192468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Bounding box</a:t>
            </a:r>
            <a:endParaRPr b="0" i="0" sz="1600" u="none" cap="none" strike="noStrike">
              <a:solidFill>
                <a:schemeClr val="accent2"/>
              </a:solidFill>
              <a:latin typeface="Arial"/>
              <a:ea typeface="Arial"/>
              <a:cs typeface="Arial"/>
              <a:sym typeface="Arial"/>
            </a:endParaRPr>
          </a:p>
        </p:txBody>
      </p:sp>
      <p:cxnSp>
        <p:nvCxnSpPr>
          <p:cNvPr id="8806" name="Google Shape;8806;p37"/>
          <p:cNvCxnSpPr/>
          <p:nvPr/>
        </p:nvCxnSpPr>
        <p:spPr>
          <a:xfrm>
            <a:off x="2346785" y="1622120"/>
            <a:ext cx="1911900" cy="402300"/>
          </a:xfrm>
          <a:prstGeom prst="curvedConnector2">
            <a:avLst/>
          </a:prstGeom>
          <a:noFill/>
          <a:ln cap="flat" cmpd="sng" w="9525">
            <a:solidFill>
              <a:srgbClr val="0070C0"/>
            </a:solidFill>
            <a:prstDash val="solid"/>
            <a:round/>
            <a:headEnd len="sm" w="sm" type="none"/>
            <a:tailEnd len="med" w="med" type="triangle"/>
          </a:ln>
        </p:spPr>
      </p:cxnSp>
      <p:sp>
        <p:nvSpPr>
          <p:cNvPr id="8807" name="Google Shape;8807;p37"/>
          <p:cNvSpPr/>
          <p:nvPr/>
        </p:nvSpPr>
        <p:spPr>
          <a:xfrm>
            <a:off x="5095114" y="2329576"/>
            <a:ext cx="1485536" cy="91726"/>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08" name="Google Shape;8808;p37"/>
          <p:cNvSpPr txBox="1"/>
          <p:nvPr/>
        </p:nvSpPr>
        <p:spPr>
          <a:xfrm>
            <a:off x="2835255" y="1867989"/>
            <a:ext cx="209986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imageStrokes[(x,y)]</a:t>
            </a:r>
            <a:endParaRPr b="0" i="0" sz="1600" u="none" cap="none" strike="noStrike">
              <a:solidFill>
                <a:schemeClr val="accent2"/>
              </a:solidFill>
              <a:latin typeface="Arial"/>
              <a:ea typeface="Arial"/>
              <a:cs typeface="Arial"/>
              <a:sym typeface="Arial"/>
            </a:endParaRPr>
          </a:p>
        </p:txBody>
      </p:sp>
      <p:sp>
        <p:nvSpPr>
          <p:cNvPr id="8809" name="Google Shape;8809;p37"/>
          <p:cNvSpPr/>
          <p:nvPr/>
        </p:nvSpPr>
        <p:spPr>
          <a:xfrm>
            <a:off x="4676808" y="1861718"/>
            <a:ext cx="304800" cy="676580"/>
          </a:xfrm>
          <a:prstGeom prst="rightBrace">
            <a:avLst>
              <a:gd fmla="val 8333" name="adj1"/>
              <a:gd fmla="val 50000" name="adj2"/>
            </a:avLst>
          </a:prstGeom>
          <a:noFill/>
          <a:ln cap="flat" cmpd="sng" w="9525">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810" name="Google Shape;8810;p37"/>
          <p:cNvSpPr/>
          <p:nvPr/>
        </p:nvSpPr>
        <p:spPr>
          <a:xfrm>
            <a:off x="6829670" y="1552706"/>
            <a:ext cx="1079209" cy="1080286"/>
          </a:xfrm>
          <a:prstGeom prst="rect">
            <a:avLst/>
          </a:prstGeom>
          <a:solidFill>
            <a:schemeClr val="l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11" name="Google Shape;8811;p37"/>
          <p:cNvSpPr/>
          <p:nvPr/>
        </p:nvSpPr>
        <p:spPr>
          <a:xfrm>
            <a:off x="6998981" y="1642548"/>
            <a:ext cx="754576" cy="848794"/>
          </a:xfrm>
          <a:prstGeom prst="ellipse">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12" name="Google Shape;8812;p37"/>
          <p:cNvSpPr txBox="1"/>
          <p:nvPr/>
        </p:nvSpPr>
        <p:spPr>
          <a:xfrm>
            <a:off x="6641588" y="1119894"/>
            <a:ext cx="1724650"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Image 28x28</a:t>
            </a:r>
            <a:endParaRPr b="0" i="0" sz="1600" u="none" cap="none" strike="noStrike">
              <a:solidFill>
                <a:schemeClr val="accent2"/>
              </a:solidFill>
              <a:latin typeface="Arial"/>
              <a:ea typeface="Arial"/>
              <a:cs typeface="Arial"/>
              <a:sym typeface="Arial"/>
            </a:endParaRPr>
          </a:p>
        </p:txBody>
      </p:sp>
      <p:pic>
        <p:nvPicPr>
          <p:cNvPr descr="Types of Machine Learning Models Explained - MATLAB &amp; Simulink" id="8813" name="Google Shape;8813;p37"/>
          <p:cNvPicPr preferRelativeResize="0"/>
          <p:nvPr/>
        </p:nvPicPr>
        <p:blipFill rotWithShape="1">
          <a:blip r:embed="rId4">
            <a:alphaModFix/>
          </a:blip>
          <a:srcRect b="0" l="0" r="0" t="0"/>
          <a:stretch/>
        </p:blipFill>
        <p:spPr>
          <a:xfrm rot="10800000">
            <a:off x="6677073" y="3374491"/>
            <a:ext cx="1309582" cy="1033880"/>
          </a:xfrm>
          <a:prstGeom prst="rect">
            <a:avLst/>
          </a:prstGeom>
          <a:noFill/>
          <a:ln>
            <a:noFill/>
          </a:ln>
        </p:spPr>
      </p:pic>
      <p:sp>
        <p:nvSpPr>
          <p:cNvPr id="8814" name="Google Shape;8814;p37"/>
          <p:cNvSpPr/>
          <p:nvPr/>
        </p:nvSpPr>
        <p:spPr>
          <a:xfrm rot="5400000">
            <a:off x="7050466" y="2943339"/>
            <a:ext cx="637615" cy="141817"/>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15" name="Google Shape;8815;p37"/>
          <p:cNvSpPr/>
          <p:nvPr/>
        </p:nvSpPr>
        <p:spPr>
          <a:xfrm rot="10800000">
            <a:off x="5001939" y="4138721"/>
            <a:ext cx="1485536" cy="91726"/>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16" name="Google Shape;8816;p37"/>
          <p:cNvSpPr txBox="1"/>
          <p:nvPr/>
        </p:nvSpPr>
        <p:spPr>
          <a:xfrm>
            <a:off x="5095114" y="3732282"/>
            <a:ext cx="192468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Model predict</a:t>
            </a:r>
            <a:endParaRPr b="0" i="0" sz="1600" u="none" cap="none" strike="noStrike">
              <a:solidFill>
                <a:schemeClr val="accent2"/>
              </a:solidFill>
              <a:latin typeface="Arial"/>
              <a:ea typeface="Arial"/>
              <a:cs typeface="Arial"/>
              <a:sym typeface="Arial"/>
            </a:endParaRPr>
          </a:p>
        </p:txBody>
      </p:sp>
      <p:sp>
        <p:nvSpPr>
          <p:cNvPr id="8817" name="Google Shape;8817;p37"/>
          <p:cNvSpPr txBox="1"/>
          <p:nvPr/>
        </p:nvSpPr>
        <p:spPr>
          <a:xfrm>
            <a:off x="696319" y="3891431"/>
            <a:ext cx="421783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[Circle, Moon, Potato, Necklace, Blueberry]</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1" name="Shape 8821"/>
        <p:cNvGrpSpPr/>
        <p:nvPr/>
      </p:nvGrpSpPr>
      <p:grpSpPr>
        <a:xfrm>
          <a:off x="0" y="0"/>
          <a:ext cx="0" cy="0"/>
          <a:chOff x="0" y="0"/>
          <a:chExt cx="0" cy="0"/>
        </a:xfrm>
      </p:grpSpPr>
      <p:sp>
        <p:nvSpPr>
          <p:cNvPr id="8822" name="Google Shape;8822;p38"/>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823" name="Google Shape;8823;p38"/>
          <p:cNvGrpSpPr/>
          <p:nvPr/>
        </p:nvGrpSpPr>
        <p:grpSpPr>
          <a:xfrm>
            <a:off x="5719717" y="675589"/>
            <a:ext cx="1223788" cy="21378"/>
            <a:chOff x="3096700" y="3484425"/>
            <a:chExt cx="719875" cy="12575"/>
          </a:xfrm>
        </p:grpSpPr>
        <p:sp>
          <p:nvSpPr>
            <p:cNvPr id="8824" name="Google Shape;8824;p38"/>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5" name="Google Shape;8825;p38"/>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6" name="Google Shape;8826;p38"/>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7" name="Google Shape;8827;p38"/>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8" name="Google Shape;8828;p38"/>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9" name="Google Shape;8829;p38"/>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0" name="Google Shape;8830;p38"/>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1" name="Google Shape;8831;p38"/>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2" name="Google Shape;8832;p38"/>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3" name="Google Shape;8833;p38"/>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34" name="Google Shape;8834;p38"/>
          <p:cNvGrpSpPr/>
          <p:nvPr/>
        </p:nvGrpSpPr>
        <p:grpSpPr>
          <a:xfrm>
            <a:off x="2200504" y="675589"/>
            <a:ext cx="1223745" cy="21378"/>
            <a:chOff x="2940000" y="3484425"/>
            <a:chExt cx="719850" cy="12575"/>
          </a:xfrm>
        </p:grpSpPr>
        <p:sp>
          <p:nvSpPr>
            <p:cNvPr id="8835" name="Google Shape;8835;p38"/>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6" name="Google Shape;8836;p38"/>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7" name="Google Shape;8837;p38"/>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8" name="Google Shape;8838;p38"/>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9" name="Google Shape;8839;p38"/>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0" name="Google Shape;8840;p38"/>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1" name="Google Shape;8841;p38"/>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2" name="Google Shape;8842;p38"/>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3" name="Google Shape;8843;p38"/>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4" name="Google Shape;8844;p38"/>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45" name="Google Shape;8845;p38"/>
          <p:cNvGrpSpPr/>
          <p:nvPr/>
        </p:nvGrpSpPr>
        <p:grpSpPr>
          <a:xfrm>
            <a:off x="8282000" y="1820191"/>
            <a:ext cx="349968" cy="2052568"/>
            <a:chOff x="1037125" y="2236325"/>
            <a:chExt cx="149100" cy="874475"/>
          </a:xfrm>
        </p:grpSpPr>
        <p:sp>
          <p:nvSpPr>
            <p:cNvPr id="8846" name="Google Shape;8846;p38"/>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7" name="Google Shape;8847;p38"/>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8" name="Google Shape;8848;p38"/>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9" name="Google Shape;8849;p38"/>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0" name="Google Shape;8850;p38"/>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1" name="Google Shape;8851;p38"/>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2" name="Google Shape;8852;p38"/>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3" name="Google Shape;8853;p38"/>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4" name="Google Shape;8854;p38"/>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5" name="Google Shape;8855;p38"/>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6" name="Google Shape;8856;p38"/>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7" name="Google Shape;8857;p38"/>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8" name="Google Shape;8858;p38"/>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9" name="Google Shape;8859;p38"/>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0" name="Google Shape;8860;p38"/>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1" name="Google Shape;8861;p38"/>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2" name="Google Shape;8862;p38"/>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3" name="Google Shape;8863;p38"/>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4" name="Google Shape;8864;p38"/>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5" name="Google Shape;8865;p38"/>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6" name="Google Shape;8866;p38"/>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7" name="Google Shape;8867;p38"/>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8" name="Google Shape;8868;p38"/>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9" name="Google Shape;8869;p38"/>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0" name="Google Shape;8870;p38"/>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1" name="Google Shape;8871;p38"/>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2" name="Google Shape;8872;p38"/>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3" name="Google Shape;8873;p38"/>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4" name="Google Shape;8874;p38"/>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5" name="Google Shape;8875;p38"/>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6" name="Google Shape;8876;p38"/>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7" name="Google Shape;8877;p38"/>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8" name="Google Shape;8878;p38"/>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9" name="Google Shape;8879;p38"/>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0" name="Google Shape;8880;p38"/>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1" name="Google Shape;8881;p38"/>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82" name="Google Shape;8882;p38"/>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883" name="Google Shape;8883;p38"/>
          <p:cNvSpPr txBox="1"/>
          <p:nvPr/>
        </p:nvSpPr>
        <p:spPr>
          <a:xfrm>
            <a:off x="882976" y="1061100"/>
            <a:ext cx="2408079"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Show Chart </a:t>
            </a:r>
            <a:endParaRPr b="1"/>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pic>
        <p:nvPicPr>
          <p:cNvPr id="8884" name="Google Shape;8884;p38"/>
          <p:cNvPicPr preferRelativeResize="0"/>
          <p:nvPr/>
        </p:nvPicPr>
        <p:blipFill rotWithShape="1">
          <a:blip r:embed="rId3">
            <a:alphaModFix/>
          </a:blip>
          <a:srcRect b="0" l="0" r="0" t="0"/>
          <a:stretch/>
        </p:blipFill>
        <p:spPr>
          <a:xfrm>
            <a:off x="4372137" y="838404"/>
            <a:ext cx="3949496" cy="3488490"/>
          </a:xfrm>
          <a:prstGeom prst="rect">
            <a:avLst/>
          </a:prstGeom>
          <a:noFill/>
          <a:ln>
            <a:noFill/>
          </a:ln>
        </p:spPr>
      </p:pic>
      <p:sp>
        <p:nvSpPr>
          <p:cNvPr id="8885" name="Google Shape;8885;p38"/>
          <p:cNvSpPr txBox="1"/>
          <p:nvPr/>
        </p:nvSpPr>
        <p:spPr>
          <a:xfrm>
            <a:off x="669764" y="2033610"/>
            <a:ext cx="4796932"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Pre: [Circle, Moon, Potato, Necklace, Blueberry]</a:t>
            </a:r>
            <a:endParaRPr/>
          </a:p>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Top: [   1    ,      2  ,       3   ,        4      ,        5     ]</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9" name="Shape 8889"/>
        <p:cNvGrpSpPr/>
        <p:nvPr/>
      </p:nvGrpSpPr>
      <p:grpSpPr>
        <a:xfrm>
          <a:off x="0" y="0"/>
          <a:ext cx="0" cy="0"/>
          <a:chOff x="0" y="0"/>
          <a:chExt cx="0" cy="0"/>
        </a:xfrm>
      </p:grpSpPr>
      <p:sp>
        <p:nvSpPr>
          <p:cNvPr id="8890" name="Google Shape;8890;p39"/>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8891" name="Google Shape;8891;p39"/>
          <p:cNvGrpSpPr/>
          <p:nvPr/>
        </p:nvGrpSpPr>
        <p:grpSpPr>
          <a:xfrm>
            <a:off x="5719717" y="675589"/>
            <a:ext cx="1223788" cy="21378"/>
            <a:chOff x="3096700" y="3484425"/>
            <a:chExt cx="719875" cy="12575"/>
          </a:xfrm>
        </p:grpSpPr>
        <p:sp>
          <p:nvSpPr>
            <p:cNvPr id="8892" name="Google Shape;8892;p39"/>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3" name="Google Shape;8893;p39"/>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4" name="Google Shape;8894;p39"/>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5" name="Google Shape;8895;p39"/>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6" name="Google Shape;8896;p39"/>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7" name="Google Shape;8897;p39"/>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8" name="Google Shape;8898;p39"/>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9" name="Google Shape;8899;p39"/>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0" name="Google Shape;8900;p39"/>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1" name="Google Shape;8901;p39"/>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2" name="Google Shape;8902;p39"/>
          <p:cNvGrpSpPr/>
          <p:nvPr/>
        </p:nvGrpSpPr>
        <p:grpSpPr>
          <a:xfrm>
            <a:off x="2200504" y="675589"/>
            <a:ext cx="1223745" cy="21378"/>
            <a:chOff x="2940000" y="3484425"/>
            <a:chExt cx="719850" cy="12575"/>
          </a:xfrm>
        </p:grpSpPr>
        <p:sp>
          <p:nvSpPr>
            <p:cNvPr id="8903" name="Google Shape;8903;p39"/>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4" name="Google Shape;8904;p39"/>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5" name="Google Shape;8905;p39"/>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6" name="Google Shape;8906;p39"/>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7" name="Google Shape;8907;p39"/>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8" name="Google Shape;8908;p39"/>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9" name="Google Shape;8909;p39"/>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0" name="Google Shape;8910;p39"/>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1" name="Google Shape;8911;p39"/>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2" name="Google Shape;8912;p39"/>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3" name="Google Shape;8913;p39"/>
          <p:cNvGrpSpPr/>
          <p:nvPr/>
        </p:nvGrpSpPr>
        <p:grpSpPr>
          <a:xfrm>
            <a:off x="8282000" y="1820191"/>
            <a:ext cx="349968" cy="2052568"/>
            <a:chOff x="1037125" y="2236325"/>
            <a:chExt cx="149100" cy="874475"/>
          </a:xfrm>
        </p:grpSpPr>
        <p:sp>
          <p:nvSpPr>
            <p:cNvPr id="8914" name="Google Shape;8914;p3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5" name="Google Shape;8915;p3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6" name="Google Shape;8916;p3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7" name="Google Shape;8917;p3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8" name="Google Shape;8918;p3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9" name="Google Shape;8919;p3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0" name="Google Shape;8920;p3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1" name="Google Shape;8921;p3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2" name="Google Shape;8922;p3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3" name="Google Shape;8923;p3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4" name="Google Shape;8924;p3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5" name="Google Shape;8925;p3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6" name="Google Shape;8926;p3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7" name="Google Shape;8927;p3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8" name="Google Shape;8928;p3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9" name="Google Shape;8929;p3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0" name="Google Shape;8930;p3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1" name="Google Shape;8931;p3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2" name="Google Shape;8932;p3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3" name="Google Shape;8933;p3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4" name="Google Shape;8934;p3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5" name="Google Shape;8935;p3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6" name="Google Shape;8936;p3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7" name="Google Shape;8937;p3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8" name="Google Shape;8938;p3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9" name="Google Shape;8939;p3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0" name="Google Shape;8940;p3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1" name="Google Shape;8941;p3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2" name="Google Shape;8942;p3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3" name="Google Shape;8943;p3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4" name="Google Shape;8944;p3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5" name="Google Shape;8945;p3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6" name="Google Shape;8946;p3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7" name="Google Shape;8947;p3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8" name="Google Shape;8948;p3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9" name="Google Shape;8949;p3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50" name="Google Shape;8950;p39"/>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chemeClr val="accent2"/>
                </a:solidFill>
                <a:latin typeface="Arial"/>
                <a:ea typeface="Arial"/>
                <a:cs typeface="Arial"/>
                <a:sym typeface="Arial"/>
              </a:rPr>
              <a:t>Sơ đồ xử lý</a:t>
            </a:r>
            <a:endParaRPr b="1" i="0" sz="2400" u="none" cap="none" strike="noStrike">
              <a:solidFill>
                <a:schemeClr val="accent2"/>
              </a:solidFill>
              <a:latin typeface="Arial"/>
              <a:ea typeface="Arial"/>
              <a:cs typeface="Arial"/>
              <a:sym typeface="Arial"/>
            </a:endParaRPr>
          </a:p>
        </p:txBody>
      </p:sp>
      <p:sp>
        <p:nvSpPr>
          <p:cNvPr id="8951" name="Google Shape;8951;p39"/>
          <p:cNvSpPr txBox="1"/>
          <p:nvPr/>
        </p:nvSpPr>
        <p:spPr>
          <a:xfrm>
            <a:off x="882976" y="1061100"/>
            <a:ext cx="2692431"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1" i="0" lang="en-US" sz="1600" u="none" cap="none" strike="noStrike">
                <a:solidFill>
                  <a:schemeClr val="accent2"/>
                </a:solidFill>
                <a:latin typeface="Open Sans"/>
                <a:ea typeface="Open Sans"/>
                <a:cs typeface="Open Sans"/>
                <a:sym typeface="Open Sans"/>
              </a:rPr>
              <a:t>Show image search</a:t>
            </a:r>
            <a:endParaRPr b="1"/>
          </a:p>
          <a:p>
            <a:pPr indent="0" lvl="0" marL="0" marR="0" rtl="0" algn="l">
              <a:lnSpc>
                <a:spcPct val="115000"/>
              </a:lnSpc>
              <a:spcBef>
                <a:spcPts val="0"/>
              </a:spcBef>
              <a:spcAft>
                <a:spcPts val="0"/>
              </a:spcAft>
              <a:buClr>
                <a:schemeClr val="accent2"/>
              </a:buClr>
              <a:buSzPts val="1400"/>
              <a:buFont typeface="Poppins Light"/>
              <a:buNone/>
            </a:pPr>
            <a:r>
              <a:t/>
            </a:r>
            <a:endParaRPr b="0" i="0" sz="1600" u="none" cap="none" strike="noStrike">
              <a:solidFill>
                <a:schemeClr val="accent2"/>
              </a:solidFill>
              <a:latin typeface="Arial"/>
              <a:ea typeface="Arial"/>
              <a:cs typeface="Arial"/>
              <a:sym typeface="Arial"/>
            </a:endParaRPr>
          </a:p>
        </p:txBody>
      </p:sp>
      <p:sp>
        <p:nvSpPr>
          <p:cNvPr id="8952" name="Google Shape;8952;p39"/>
          <p:cNvSpPr txBox="1"/>
          <p:nvPr/>
        </p:nvSpPr>
        <p:spPr>
          <a:xfrm>
            <a:off x="2346152" y="3878444"/>
            <a:ext cx="4796932"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Pre: [Circle, Moon, Potato, Necklace, Blueberry]</a:t>
            </a:r>
            <a:endParaRPr/>
          </a:p>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Top: [   1    ,      2  ,       3   ,        4      ,        5     ]</a:t>
            </a:r>
            <a:endParaRPr b="0" i="0" sz="1600" u="none" cap="none" strike="noStrike">
              <a:solidFill>
                <a:schemeClr val="accent2"/>
              </a:solidFill>
              <a:latin typeface="Arial"/>
              <a:ea typeface="Arial"/>
              <a:cs typeface="Arial"/>
              <a:sym typeface="Arial"/>
            </a:endParaRPr>
          </a:p>
        </p:txBody>
      </p:sp>
      <p:pic>
        <p:nvPicPr>
          <p:cNvPr id="8953" name="Google Shape;8953;p39"/>
          <p:cNvPicPr preferRelativeResize="0"/>
          <p:nvPr/>
        </p:nvPicPr>
        <p:blipFill rotWithShape="1">
          <a:blip r:embed="rId3">
            <a:alphaModFix/>
          </a:blip>
          <a:srcRect b="0" l="0" r="0" t="0"/>
          <a:stretch/>
        </p:blipFill>
        <p:spPr>
          <a:xfrm>
            <a:off x="3612619" y="1127655"/>
            <a:ext cx="2239008" cy="2377298"/>
          </a:xfrm>
          <a:prstGeom prst="rect">
            <a:avLst/>
          </a:prstGeom>
          <a:noFill/>
          <a:ln>
            <a:noFill/>
          </a:ln>
        </p:spPr>
      </p:pic>
      <p:sp>
        <p:nvSpPr>
          <p:cNvPr id="8954" name="Google Shape;8954;p39"/>
          <p:cNvSpPr txBox="1"/>
          <p:nvPr/>
        </p:nvSpPr>
        <p:spPr>
          <a:xfrm>
            <a:off x="3424321" y="3585885"/>
            <a:ext cx="261560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&lt;iframe url=“circle’’&gt;</a:t>
            </a:r>
            <a:endParaRPr b="0" i="0" sz="1600" u="none" cap="none" strike="noStrike">
              <a:solidFill>
                <a:schemeClr val="accent2"/>
              </a:solidFill>
              <a:latin typeface="Arial"/>
              <a:ea typeface="Arial"/>
              <a:cs typeface="Arial"/>
              <a:sym typeface="Arial"/>
            </a:endParaRPr>
          </a:p>
        </p:txBody>
      </p:sp>
      <p:sp>
        <p:nvSpPr>
          <p:cNvPr id="8955" name="Google Shape;8955;p39"/>
          <p:cNvSpPr/>
          <p:nvPr/>
        </p:nvSpPr>
        <p:spPr>
          <a:xfrm rot="-5400000">
            <a:off x="4425055" y="3474214"/>
            <a:ext cx="293890" cy="142409"/>
          </a:xfrm>
          <a:prstGeom prst="rightArrow">
            <a:avLst>
              <a:gd fmla="val 50000" name="adj1"/>
              <a:gd fmla="val 50000" name="adj2"/>
            </a:avLst>
          </a:prstGeom>
          <a:solidFill>
            <a:srgbClr val="00B0F0"/>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9" name="Shape 8959"/>
        <p:cNvGrpSpPr/>
        <p:nvPr/>
      </p:nvGrpSpPr>
      <p:grpSpPr>
        <a:xfrm>
          <a:off x="0" y="0"/>
          <a:ext cx="0" cy="0"/>
          <a:chOff x="0" y="0"/>
          <a:chExt cx="0" cy="0"/>
        </a:xfrm>
      </p:grpSpPr>
      <p:grpSp>
        <p:nvGrpSpPr>
          <p:cNvPr id="8960" name="Google Shape;8960;p40"/>
          <p:cNvGrpSpPr/>
          <p:nvPr/>
        </p:nvGrpSpPr>
        <p:grpSpPr>
          <a:xfrm>
            <a:off x="-2218175" y="-47537"/>
            <a:ext cx="6379775" cy="5238575"/>
            <a:chOff x="619950" y="238125"/>
            <a:chExt cx="6379775" cy="5238575"/>
          </a:xfrm>
        </p:grpSpPr>
        <p:sp>
          <p:nvSpPr>
            <p:cNvPr id="8961" name="Google Shape;8961;p40"/>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2" name="Google Shape;8962;p40"/>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3" name="Google Shape;8963;p40"/>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4" name="Google Shape;8964;p40"/>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5" name="Google Shape;8965;p40"/>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6" name="Google Shape;8966;p40"/>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7" name="Google Shape;8967;p40"/>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8" name="Google Shape;8968;p40"/>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9" name="Google Shape;8969;p40"/>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0" name="Google Shape;8970;p40"/>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1" name="Google Shape;8971;p40"/>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2" name="Google Shape;8972;p40"/>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3" name="Google Shape;8973;p40"/>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4" name="Google Shape;8974;p40"/>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5" name="Google Shape;8975;p40"/>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6" name="Google Shape;8976;p4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7" name="Google Shape;8977;p4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8" name="Google Shape;8978;p4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9" name="Google Shape;8979;p4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0" name="Google Shape;8980;p40"/>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1" name="Google Shape;8981;p40"/>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2" name="Google Shape;8982;p40"/>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3" name="Google Shape;8983;p40"/>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4" name="Google Shape;8984;p40"/>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5" name="Google Shape;8985;p40"/>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6" name="Google Shape;8986;p40"/>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7" name="Google Shape;8987;p40"/>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8" name="Google Shape;8988;p40"/>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9" name="Google Shape;8989;p40"/>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0" name="Google Shape;8990;p40"/>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1" name="Google Shape;8991;p40"/>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2" name="Google Shape;8992;p40"/>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3" name="Google Shape;8993;p40"/>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4" name="Google Shape;8994;p40"/>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5" name="Google Shape;8995;p40"/>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6" name="Google Shape;8996;p40"/>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7" name="Google Shape;8997;p40"/>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8" name="Google Shape;8998;p40"/>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9" name="Google Shape;8999;p40"/>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0" name="Google Shape;9000;p40"/>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1" name="Google Shape;9001;p40"/>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2" name="Google Shape;9002;p40"/>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3" name="Google Shape;9003;p40"/>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4" name="Google Shape;9004;p40"/>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5" name="Google Shape;9005;p40"/>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6" name="Google Shape;9006;p40"/>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7" name="Google Shape;9007;p40"/>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8" name="Google Shape;9008;p40"/>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9" name="Google Shape;9009;p40"/>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0" name="Google Shape;9010;p40"/>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1" name="Google Shape;9011;p40"/>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2" name="Google Shape;9012;p40"/>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3" name="Google Shape;9013;p40"/>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4" name="Google Shape;9014;p40"/>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5" name="Google Shape;9015;p40"/>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6" name="Google Shape;9016;p40"/>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7" name="Google Shape;9017;p40"/>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8" name="Google Shape;9018;p40"/>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9" name="Google Shape;9019;p40"/>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0" name="Google Shape;9020;p40"/>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1" name="Google Shape;9021;p40"/>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2" name="Google Shape;9022;p40"/>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3" name="Google Shape;9023;p40"/>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4" name="Google Shape;9024;p40"/>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5" name="Google Shape;9025;p40"/>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6" name="Google Shape;9026;p40"/>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7" name="Google Shape;9027;p40"/>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8" name="Google Shape;9028;p40"/>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9" name="Google Shape;9029;p40"/>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0" name="Google Shape;9030;p40"/>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1" name="Google Shape;9031;p40"/>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2" name="Google Shape;9032;p40"/>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3" name="Google Shape;9033;p40"/>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4" name="Google Shape;9034;p40"/>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5" name="Google Shape;9035;p40"/>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6" name="Google Shape;9036;p40"/>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7" name="Google Shape;9037;p40"/>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8" name="Google Shape;9038;p40"/>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9" name="Google Shape;9039;p40"/>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0" name="Google Shape;9040;p40"/>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1" name="Google Shape;9041;p40"/>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2" name="Google Shape;9042;p40"/>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3" name="Google Shape;9043;p40"/>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4" name="Google Shape;9044;p40"/>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5" name="Google Shape;9045;p40"/>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6" name="Google Shape;9046;p40"/>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7" name="Google Shape;9047;p40"/>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8" name="Google Shape;9048;p40"/>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9" name="Google Shape;9049;p40"/>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0" name="Google Shape;9050;p40"/>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1" name="Google Shape;9051;p40"/>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2" name="Google Shape;9052;p40"/>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3" name="Google Shape;9053;p40"/>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4" name="Google Shape;9054;p40"/>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5" name="Google Shape;9055;p40"/>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6" name="Google Shape;9056;p40"/>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7" name="Google Shape;9057;p40"/>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8" name="Google Shape;9058;p40"/>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9" name="Google Shape;9059;p40"/>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0" name="Google Shape;9060;p40"/>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1" name="Google Shape;9061;p40"/>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2" name="Google Shape;9062;p40"/>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3" name="Google Shape;9063;p40"/>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4" name="Google Shape;9064;p40"/>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5" name="Google Shape;9065;p40"/>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6" name="Google Shape;9066;p40"/>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7" name="Google Shape;9067;p40"/>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8" name="Google Shape;9068;p40"/>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9" name="Google Shape;9069;p40"/>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0" name="Google Shape;9070;p40"/>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1" name="Google Shape;9071;p40"/>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2" name="Google Shape;9072;p40"/>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3" name="Google Shape;9073;p40"/>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4" name="Google Shape;9074;p40"/>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5" name="Google Shape;9075;p40"/>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6" name="Google Shape;9076;p40"/>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7" name="Google Shape;9077;p40"/>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8" name="Google Shape;9078;p40"/>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9" name="Google Shape;9079;p40"/>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0" name="Google Shape;9080;p40"/>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1" name="Google Shape;9081;p40"/>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2" name="Google Shape;9082;p40"/>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3" name="Google Shape;9083;p40"/>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4" name="Google Shape;9084;p40"/>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5" name="Google Shape;9085;p40"/>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6" name="Google Shape;9086;p40"/>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7" name="Google Shape;9087;p40"/>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8" name="Google Shape;9088;p40"/>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9" name="Google Shape;9089;p40"/>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0" name="Google Shape;9090;p40"/>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1" name="Google Shape;9091;p40"/>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2" name="Google Shape;9092;p40"/>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3" name="Google Shape;9093;p40"/>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4" name="Google Shape;9094;p40"/>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5" name="Google Shape;9095;p40"/>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6" name="Google Shape;9096;p40"/>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7" name="Google Shape;9097;p40"/>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8" name="Google Shape;9098;p40"/>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9" name="Google Shape;9099;p40"/>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0" name="Google Shape;9100;p40"/>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1" name="Google Shape;9101;p40"/>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2" name="Google Shape;9102;p40"/>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3" name="Google Shape;9103;p40"/>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4" name="Google Shape;9104;p40"/>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5" name="Google Shape;9105;p40"/>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6" name="Google Shape;9106;p40"/>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7" name="Google Shape;9107;p40"/>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8" name="Google Shape;9108;p40"/>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9" name="Google Shape;9109;p40"/>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0" name="Google Shape;9110;p40"/>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1" name="Google Shape;9111;p40"/>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2" name="Google Shape;9112;p40"/>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3" name="Google Shape;9113;p40"/>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4" name="Google Shape;9114;p40"/>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5" name="Google Shape;9115;p40"/>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6" name="Google Shape;9116;p40"/>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7" name="Google Shape;9117;p40"/>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8" name="Google Shape;9118;p40"/>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9" name="Google Shape;9119;p40"/>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0" name="Google Shape;9120;p40"/>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1" name="Google Shape;9121;p40"/>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2" name="Google Shape;9122;p40"/>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3" name="Google Shape;9123;p40"/>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4" name="Google Shape;9124;p40"/>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5" name="Google Shape;9125;p40"/>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6" name="Google Shape;9126;p40"/>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7" name="Google Shape;9127;p40"/>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8" name="Google Shape;9128;p40"/>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9" name="Google Shape;9129;p40"/>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0" name="Google Shape;9130;p40"/>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1" name="Google Shape;9131;p40"/>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2" name="Google Shape;9132;p40"/>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3" name="Google Shape;9133;p40"/>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4" name="Google Shape;9134;p40"/>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5" name="Google Shape;9135;p40"/>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40"/>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7" name="Google Shape;9137;p40"/>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8" name="Google Shape;9138;p40"/>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9" name="Google Shape;9139;p40"/>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40"/>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40"/>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40"/>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3" name="Google Shape;9143;p40"/>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4" name="Google Shape;9144;p40"/>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40"/>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6" name="Google Shape;9146;p40"/>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7" name="Google Shape;9147;p40"/>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40"/>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40"/>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40"/>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40"/>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40"/>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40"/>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4" name="Google Shape;9154;p40"/>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5" name="Google Shape;9155;p40"/>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40"/>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40"/>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40"/>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40"/>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40"/>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40"/>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2" name="Google Shape;9162;p40"/>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3" name="Google Shape;9163;p40"/>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40"/>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40"/>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40"/>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40"/>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8" name="Google Shape;9168;p40"/>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9" name="Google Shape;9169;p40"/>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40"/>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40"/>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40"/>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40"/>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40"/>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5" name="Google Shape;9175;p40"/>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6" name="Google Shape;9176;p40"/>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40"/>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40"/>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40"/>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0" name="Google Shape;9180;p40"/>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1" name="Google Shape;9181;p40"/>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40"/>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40"/>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4" name="Google Shape;9184;p40"/>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5" name="Google Shape;9185;p40"/>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6" name="Google Shape;9186;p40"/>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7" name="Google Shape;9187;p40"/>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8" name="Google Shape;9188;p40"/>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9" name="Google Shape;9189;p40"/>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0" name="Google Shape;9190;p40"/>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1" name="Google Shape;9191;p40"/>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2" name="Google Shape;9192;p40"/>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3" name="Google Shape;9193;p40"/>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4" name="Google Shape;9194;p40"/>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5" name="Google Shape;9195;p40"/>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6" name="Google Shape;9196;p40"/>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7" name="Google Shape;9197;p40"/>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8" name="Google Shape;9198;p40"/>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9" name="Google Shape;9199;p40"/>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0" name="Google Shape;9200;p40"/>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1" name="Google Shape;9201;p40"/>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2" name="Google Shape;9202;p40"/>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3" name="Google Shape;9203;p40"/>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4" name="Google Shape;9204;p40"/>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5" name="Google Shape;9205;p40"/>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6" name="Google Shape;9206;p40"/>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7" name="Google Shape;9207;p40"/>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8" name="Google Shape;9208;p40"/>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9" name="Google Shape;9209;p40"/>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40"/>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1" name="Google Shape;9211;p40"/>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2" name="Google Shape;9212;p40"/>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3" name="Google Shape;9213;p40"/>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4" name="Google Shape;9214;p40"/>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5" name="Google Shape;9215;p40"/>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6" name="Google Shape;9216;p40"/>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7" name="Google Shape;9217;p40"/>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8" name="Google Shape;9218;p40"/>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9" name="Google Shape;9219;p40"/>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0" name="Google Shape;9220;p40"/>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1" name="Google Shape;9221;p40"/>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2" name="Google Shape;9222;p40"/>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3" name="Google Shape;9223;p40"/>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40"/>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5" name="Google Shape;9225;p40"/>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6" name="Google Shape;9226;p40"/>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7" name="Google Shape;9227;p40"/>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8" name="Google Shape;9228;p40"/>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9" name="Google Shape;9229;p40"/>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0" name="Google Shape;9230;p40"/>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1" name="Google Shape;9231;p40"/>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2" name="Google Shape;9232;p40"/>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3" name="Google Shape;9233;p40"/>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4" name="Google Shape;9234;p40"/>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5" name="Google Shape;9235;p40"/>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6" name="Google Shape;9236;p40"/>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7" name="Google Shape;9237;p40"/>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8" name="Google Shape;9238;p40"/>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9" name="Google Shape;9239;p40"/>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0" name="Google Shape;9240;p40"/>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1" name="Google Shape;9241;p40"/>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2" name="Google Shape;9242;p40"/>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3" name="Google Shape;9243;p40"/>
          <p:cNvSpPr txBox="1"/>
          <p:nvPr>
            <p:ph type="ctrTitle"/>
          </p:nvPr>
        </p:nvSpPr>
        <p:spPr>
          <a:xfrm>
            <a:off x="5048000" y="2057476"/>
            <a:ext cx="6020410" cy="195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b="1" lang="en-US" sz="3600">
                <a:latin typeface="Times New Roman"/>
                <a:ea typeface="Times New Roman"/>
                <a:cs typeface="Times New Roman"/>
                <a:sym typeface="Times New Roman"/>
              </a:rPr>
              <a:t>Hạn chế &amp;</a:t>
            </a:r>
            <a:br>
              <a:rPr b="1"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Hướng phát triển</a:t>
            </a:r>
            <a:endParaRPr b="1" sz="3600">
              <a:latin typeface="Times New Roman"/>
              <a:ea typeface="Times New Roman"/>
              <a:cs typeface="Times New Roman"/>
              <a:sym typeface="Times New Roman"/>
            </a:endParaRPr>
          </a:p>
        </p:txBody>
      </p:sp>
      <p:sp>
        <p:nvSpPr>
          <p:cNvPr id="9244" name="Google Shape;9244;p40"/>
          <p:cNvSpPr txBox="1"/>
          <p:nvPr>
            <p:ph idx="2" type="title"/>
          </p:nvPr>
        </p:nvSpPr>
        <p:spPr>
          <a:xfrm>
            <a:off x="5254500" y="1693580"/>
            <a:ext cx="17154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05</a:t>
            </a:r>
            <a:endParaRPr/>
          </a:p>
        </p:txBody>
      </p:sp>
      <p:sp>
        <p:nvSpPr>
          <p:cNvPr id="9245" name="Google Shape;9245;p4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6" name="Google Shape;9246;p4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47" name="Google Shape;9247;p40"/>
          <p:cNvGrpSpPr/>
          <p:nvPr/>
        </p:nvGrpSpPr>
        <p:grpSpPr>
          <a:xfrm>
            <a:off x="8548374" y="259930"/>
            <a:ext cx="349968" cy="2052568"/>
            <a:chOff x="1037125" y="2236325"/>
            <a:chExt cx="149100" cy="874475"/>
          </a:xfrm>
        </p:grpSpPr>
        <p:sp>
          <p:nvSpPr>
            <p:cNvPr id="9248" name="Google Shape;9248;p4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9" name="Google Shape;9249;p4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0" name="Google Shape;9250;p4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1" name="Google Shape;9251;p4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2" name="Google Shape;9252;p4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3" name="Google Shape;9253;p4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4" name="Google Shape;9254;p4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5" name="Google Shape;9255;p4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6" name="Google Shape;9256;p4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7" name="Google Shape;9257;p4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8" name="Google Shape;9258;p4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9" name="Google Shape;9259;p4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0" name="Google Shape;9260;p4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1" name="Google Shape;9261;p4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2" name="Google Shape;9262;p4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3" name="Google Shape;9263;p4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4" name="Google Shape;9264;p4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5" name="Google Shape;9265;p4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6" name="Google Shape;9266;p4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7" name="Google Shape;9267;p4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8" name="Google Shape;9268;p4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9" name="Google Shape;9269;p4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0" name="Google Shape;9270;p4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1" name="Google Shape;9271;p4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2" name="Google Shape;9272;p4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3" name="Google Shape;9273;p4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4" name="Google Shape;9274;p4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5" name="Google Shape;9275;p4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6" name="Google Shape;9276;p4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7" name="Google Shape;9277;p4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8" name="Google Shape;9278;p4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9" name="Google Shape;9279;p4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0" name="Google Shape;9280;p4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1" name="Google Shape;9281;p4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2" name="Google Shape;9282;p4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3" name="Google Shape;9283;p4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7" name="Shape 9287"/>
        <p:cNvGrpSpPr/>
        <p:nvPr/>
      </p:nvGrpSpPr>
      <p:grpSpPr>
        <a:xfrm>
          <a:off x="0" y="0"/>
          <a:ext cx="0" cy="0"/>
          <a:chOff x="0" y="0"/>
          <a:chExt cx="0" cy="0"/>
        </a:xfrm>
      </p:grpSpPr>
      <p:sp>
        <p:nvSpPr>
          <p:cNvPr id="9288" name="Google Shape;9288;p41"/>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9289" name="Google Shape;9289;p41"/>
          <p:cNvGrpSpPr/>
          <p:nvPr/>
        </p:nvGrpSpPr>
        <p:grpSpPr>
          <a:xfrm>
            <a:off x="5719717" y="675589"/>
            <a:ext cx="1223788" cy="21378"/>
            <a:chOff x="3096700" y="3484425"/>
            <a:chExt cx="719875" cy="12575"/>
          </a:xfrm>
        </p:grpSpPr>
        <p:sp>
          <p:nvSpPr>
            <p:cNvPr id="9290" name="Google Shape;9290;p4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1" name="Google Shape;9291;p4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2" name="Google Shape;9292;p4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3" name="Google Shape;9293;p4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4" name="Google Shape;9294;p41"/>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5" name="Google Shape;9295;p41"/>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6" name="Google Shape;9296;p4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7" name="Google Shape;9297;p4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8" name="Google Shape;9298;p4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9" name="Google Shape;9299;p4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00" name="Google Shape;9300;p41"/>
          <p:cNvGrpSpPr/>
          <p:nvPr/>
        </p:nvGrpSpPr>
        <p:grpSpPr>
          <a:xfrm>
            <a:off x="2200504" y="675589"/>
            <a:ext cx="1223745" cy="21378"/>
            <a:chOff x="2940000" y="3484425"/>
            <a:chExt cx="719850" cy="12575"/>
          </a:xfrm>
        </p:grpSpPr>
        <p:sp>
          <p:nvSpPr>
            <p:cNvPr id="9301" name="Google Shape;9301;p4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2" name="Google Shape;9302;p4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3" name="Google Shape;9303;p4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4" name="Google Shape;9304;p4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5" name="Google Shape;9305;p4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6" name="Google Shape;9306;p4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7" name="Google Shape;9307;p4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8" name="Google Shape;9308;p4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9" name="Google Shape;9309;p41"/>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0" name="Google Shape;9310;p41"/>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1" name="Google Shape;9311;p41"/>
          <p:cNvGrpSpPr/>
          <p:nvPr/>
        </p:nvGrpSpPr>
        <p:grpSpPr>
          <a:xfrm>
            <a:off x="8282000" y="1820191"/>
            <a:ext cx="349968" cy="2052568"/>
            <a:chOff x="1037125" y="2236325"/>
            <a:chExt cx="149100" cy="874475"/>
          </a:xfrm>
        </p:grpSpPr>
        <p:sp>
          <p:nvSpPr>
            <p:cNvPr id="9312" name="Google Shape;9312;p4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3" name="Google Shape;9313;p4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4" name="Google Shape;9314;p4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5" name="Google Shape;9315;p4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6" name="Google Shape;9316;p4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7" name="Google Shape;9317;p4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8" name="Google Shape;9318;p4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9" name="Google Shape;9319;p4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0" name="Google Shape;9320;p4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1" name="Google Shape;9321;p4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2" name="Google Shape;9322;p4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3" name="Google Shape;9323;p4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4" name="Google Shape;9324;p4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5" name="Google Shape;9325;p4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6" name="Google Shape;9326;p4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7" name="Google Shape;9327;p4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8" name="Google Shape;9328;p4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9" name="Google Shape;9329;p4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0" name="Google Shape;9330;p4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1" name="Google Shape;9331;p4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2" name="Google Shape;9332;p4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3" name="Google Shape;9333;p4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4" name="Google Shape;9334;p4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5" name="Google Shape;9335;p4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6" name="Google Shape;9336;p4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7" name="Google Shape;9337;p4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8" name="Google Shape;9338;p4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9" name="Google Shape;9339;p4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0" name="Google Shape;9340;p4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1" name="Google Shape;9341;p4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2" name="Google Shape;9342;p4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3" name="Google Shape;9343;p4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4" name="Google Shape;9344;p4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5" name="Google Shape;9345;p4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6" name="Google Shape;9346;p4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7" name="Google Shape;9347;p4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48" name="Google Shape;9348;p41"/>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5</a:t>
            </a:r>
            <a:r>
              <a:rPr b="1" i="0" lang="en-US" sz="2400" u="none" cap="none" strike="noStrike">
                <a:solidFill>
                  <a:schemeClr val="accent2"/>
                </a:solidFill>
                <a:latin typeface="Arial"/>
                <a:ea typeface="Arial"/>
                <a:cs typeface="Arial"/>
                <a:sym typeface="Arial"/>
              </a:rPr>
              <a:t>.1 Hạn chế</a:t>
            </a:r>
            <a:endParaRPr b="1" i="0" sz="2400" u="none" cap="none" strike="noStrike">
              <a:solidFill>
                <a:schemeClr val="accent2"/>
              </a:solidFill>
              <a:latin typeface="Arial"/>
              <a:ea typeface="Arial"/>
              <a:cs typeface="Arial"/>
              <a:sym typeface="Arial"/>
            </a:endParaRPr>
          </a:p>
        </p:txBody>
      </p:sp>
      <p:sp>
        <p:nvSpPr>
          <p:cNvPr id="9349" name="Google Shape;9349;p41"/>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50" name="Google Shape;9350;p41"/>
          <p:cNvSpPr txBox="1"/>
          <p:nvPr/>
        </p:nvSpPr>
        <p:spPr>
          <a:xfrm>
            <a:off x="812571" y="954702"/>
            <a:ext cx="5464915"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 1. Sự khác biệt giữa sketch và prediction trên bing lớn</a:t>
            </a:r>
            <a:endParaRPr b="0" i="0" sz="1600" u="none" cap="none" strike="noStrike">
              <a:solidFill>
                <a:schemeClr val="accent2"/>
              </a:solidFill>
              <a:latin typeface="Arial"/>
              <a:ea typeface="Arial"/>
              <a:cs typeface="Arial"/>
              <a:sym typeface="Arial"/>
            </a:endParaRPr>
          </a:p>
        </p:txBody>
      </p:sp>
      <p:pic>
        <p:nvPicPr>
          <p:cNvPr id="9351" name="Google Shape;9351;p41"/>
          <p:cNvPicPr preferRelativeResize="0"/>
          <p:nvPr/>
        </p:nvPicPr>
        <p:blipFill rotWithShape="1">
          <a:blip r:embed="rId3">
            <a:alphaModFix/>
          </a:blip>
          <a:srcRect b="0" l="0" r="0" t="0"/>
          <a:stretch/>
        </p:blipFill>
        <p:spPr>
          <a:xfrm>
            <a:off x="1926839" y="1777424"/>
            <a:ext cx="1854200" cy="1864250"/>
          </a:xfrm>
          <a:prstGeom prst="rect">
            <a:avLst/>
          </a:prstGeom>
          <a:noFill/>
          <a:ln>
            <a:noFill/>
          </a:ln>
        </p:spPr>
      </p:pic>
      <p:pic>
        <p:nvPicPr>
          <p:cNvPr id="9352" name="Google Shape;9352;p41"/>
          <p:cNvPicPr preferRelativeResize="0"/>
          <p:nvPr/>
        </p:nvPicPr>
        <p:blipFill rotWithShape="1">
          <a:blip r:embed="rId4">
            <a:alphaModFix/>
          </a:blip>
          <a:srcRect b="0" l="0" r="0" t="0"/>
          <a:stretch/>
        </p:blipFill>
        <p:spPr>
          <a:xfrm>
            <a:off x="4361788" y="1834978"/>
            <a:ext cx="1854200" cy="1806060"/>
          </a:xfrm>
          <a:prstGeom prst="rect">
            <a:avLst/>
          </a:prstGeom>
          <a:noFill/>
          <a:ln>
            <a:noFill/>
          </a:ln>
        </p:spPr>
      </p:pic>
      <p:sp>
        <p:nvSpPr>
          <p:cNvPr id="9353" name="Google Shape;9353;p41"/>
          <p:cNvSpPr txBox="1"/>
          <p:nvPr/>
        </p:nvSpPr>
        <p:spPr>
          <a:xfrm>
            <a:off x="2396244" y="3688856"/>
            <a:ext cx="855958"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Sketch</a:t>
            </a:r>
            <a:endParaRPr b="0" i="0" sz="1600" u="none" cap="none" strike="noStrike">
              <a:solidFill>
                <a:schemeClr val="accent2"/>
              </a:solidFill>
              <a:latin typeface="Arial"/>
              <a:ea typeface="Arial"/>
              <a:cs typeface="Arial"/>
              <a:sym typeface="Arial"/>
            </a:endParaRPr>
          </a:p>
        </p:txBody>
      </p:sp>
      <p:sp>
        <p:nvSpPr>
          <p:cNvPr id="9354" name="Google Shape;9354;p41"/>
          <p:cNvSpPr txBox="1"/>
          <p:nvPr/>
        </p:nvSpPr>
        <p:spPr>
          <a:xfrm>
            <a:off x="4457730" y="3688856"/>
            <a:ext cx="1819756"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Prediction seach</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8" name="Shape 9358"/>
        <p:cNvGrpSpPr/>
        <p:nvPr/>
      </p:nvGrpSpPr>
      <p:grpSpPr>
        <a:xfrm>
          <a:off x="0" y="0"/>
          <a:ext cx="0" cy="0"/>
          <a:chOff x="0" y="0"/>
          <a:chExt cx="0" cy="0"/>
        </a:xfrm>
      </p:grpSpPr>
      <p:sp>
        <p:nvSpPr>
          <p:cNvPr id="9359" name="Google Shape;9359;g2514ecd5ee9_0_4"/>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9360" name="Google Shape;9360;g2514ecd5ee9_0_4"/>
          <p:cNvGrpSpPr/>
          <p:nvPr/>
        </p:nvGrpSpPr>
        <p:grpSpPr>
          <a:xfrm>
            <a:off x="5719715" y="675450"/>
            <a:ext cx="1223787" cy="21378"/>
            <a:chOff x="3096700" y="3484425"/>
            <a:chExt cx="719875" cy="12575"/>
          </a:xfrm>
        </p:grpSpPr>
        <p:sp>
          <p:nvSpPr>
            <p:cNvPr id="9361" name="Google Shape;9361;g2514ecd5ee9_0_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2" name="Google Shape;9362;g2514ecd5ee9_0_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3" name="Google Shape;9363;g2514ecd5ee9_0_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4" name="Google Shape;9364;g2514ecd5ee9_0_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5" name="Google Shape;9365;g2514ecd5ee9_0_4"/>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6" name="Google Shape;9366;g2514ecd5ee9_0_4"/>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7" name="Google Shape;9367;g2514ecd5ee9_0_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8" name="Google Shape;9368;g2514ecd5ee9_0_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9" name="Google Shape;9369;g2514ecd5ee9_0_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0" name="Google Shape;9370;g2514ecd5ee9_0_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71" name="Google Shape;9371;g2514ecd5ee9_0_4"/>
          <p:cNvGrpSpPr/>
          <p:nvPr/>
        </p:nvGrpSpPr>
        <p:grpSpPr>
          <a:xfrm>
            <a:off x="2200504" y="675450"/>
            <a:ext cx="1223745" cy="21378"/>
            <a:chOff x="2940000" y="3484425"/>
            <a:chExt cx="719850" cy="12575"/>
          </a:xfrm>
        </p:grpSpPr>
        <p:sp>
          <p:nvSpPr>
            <p:cNvPr id="9372" name="Google Shape;9372;g2514ecd5ee9_0_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3" name="Google Shape;9373;g2514ecd5ee9_0_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4" name="Google Shape;9374;g2514ecd5ee9_0_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5" name="Google Shape;9375;g2514ecd5ee9_0_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6" name="Google Shape;9376;g2514ecd5ee9_0_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7" name="Google Shape;9377;g2514ecd5ee9_0_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8" name="Google Shape;9378;g2514ecd5ee9_0_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9" name="Google Shape;9379;g2514ecd5ee9_0_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0" name="Google Shape;9380;g2514ecd5ee9_0_4"/>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1" name="Google Shape;9381;g2514ecd5ee9_0_4"/>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2" name="Google Shape;9382;g2514ecd5ee9_0_4"/>
          <p:cNvGrpSpPr/>
          <p:nvPr/>
        </p:nvGrpSpPr>
        <p:grpSpPr>
          <a:xfrm>
            <a:off x="8281997" y="1820190"/>
            <a:ext cx="349968" cy="2052568"/>
            <a:chOff x="1037125" y="2236325"/>
            <a:chExt cx="149100" cy="874475"/>
          </a:xfrm>
        </p:grpSpPr>
        <p:sp>
          <p:nvSpPr>
            <p:cNvPr id="9383" name="Google Shape;9383;g2514ecd5ee9_0_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4" name="Google Shape;9384;g2514ecd5ee9_0_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5" name="Google Shape;9385;g2514ecd5ee9_0_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6" name="Google Shape;9386;g2514ecd5ee9_0_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7" name="Google Shape;9387;g2514ecd5ee9_0_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8" name="Google Shape;9388;g2514ecd5ee9_0_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9" name="Google Shape;9389;g2514ecd5ee9_0_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0" name="Google Shape;9390;g2514ecd5ee9_0_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1" name="Google Shape;9391;g2514ecd5ee9_0_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2" name="Google Shape;9392;g2514ecd5ee9_0_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3" name="Google Shape;9393;g2514ecd5ee9_0_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4" name="Google Shape;9394;g2514ecd5ee9_0_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5" name="Google Shape;9395;g2514ecd5ee9_0_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6" name="Google Shape;9396;g2514ecd5ee9_0_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7" name="Google Shape;9397;g2514ecd5ee9_0_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8" name="Google Shape;9398;g2514ecd5ee9_0_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9" name="Google Shape;9399;g2514ecd5ee9_0_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0" name="Google Shape;9400;g2514ecd5ee9_0_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1" name="Google Shape;9401;g2514ecd5ee9_0_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2" name="Google Shape;9402;g2514ecd5ee9_0_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3" name="Google Shape;9403;g2514ecd5ee9_0_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4" name="Google Shape;9404;g2514ecd5ee9_0_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5" name="Google Shape;9405;g2514ecd5ee9_0_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6" name="Google Shape;9406;g2514ecd5ee9_0_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7" name="Google Shape;9407;g2514ecd5ee9_0_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8" name="Google Shape;9408;g2514ecd5ee9_0_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9" name="Google Shape;9409;g2514ecd5ee9_0_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0" name="Google Shape;9410;g2514ecd5ee9_0_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1" name="Google Shape;9411;g2514ecd5ee9_0_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2" name="Google Shape;9412;g2514ecd5ee9_0_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3" name="Google Shape;9413;g2514ecd5ee9_0_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4" name="Google Shape;9414;g2514ecd5ee9_0_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5" name="Google Shape;9415;g2514ecd5ee9_0_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6" name="Google Shape;9416;g2514ecd5ee9_0_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7" name="Google Shape;9417;g2514ecd5ee9_0_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8" name="Google Shape;9418;g2514ecd5ee9_0_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9" name="Google Shape;9419;g2514ecd5ee9_0_4"/>
          <p:cNvSpPr txBox="1"/>
          <p:nvPr/>
        </p:nvSpPr>
        <p:spPr>
          <a:xfrm>
            <a:off x="669764" y="566431"/>
            <a:ext cx="4217700"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5</a:t>
            </a:r>
            <a:r>
              <a:rPr b="1" i="0" lang="en-US" sz="2400" u="none" cap="none" strike="noStrike">
                <a:solidFill>
                  <a:schemeClr val="accent2"/>
                </a:solidFill>
                <a:latin typeface="Arial"/>
                <a:ea typeface="Arial"/>
                <a:cs typeface="Arial"/>
                <a:sym typeface="Arial"/>
              </a:rPr>
              <a:t>.1 Hạn chế</a:t>
            </a:r>
            <a:endParaRPr b="1" i="0" sz="2400" u="none" cap="none" strike="noStrike">
              <a:solidFill>
                <a:schemeClr val="accent2"/>
              </a:solidFill>
              <a:latin typeface="Arial"/>
              <a:ea typeface="Arial"/>
              <a:cs typeface="Arial"/>
              <a:sym typeface="Arial"/>
            </a:endParaRPr>
          </a:p>
        </p:txBody>
      </p:sp>
      <p:sp>
        <p:nvSpPr>
          <p:cNvPr id="9420" name="Google Shape;9420;g2514ecd5ee9_0_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21" name="Google Shape;9421;g2514ecd5ee9_0_4"/>
          <p:cNvSpPr txBox="1"/>
          <p:nvPr/>
        </p:nvSpPr>
        <p:spPr>
          <a:xfrm>
            <a:off x="812571" y="954702"/>
            <a:ext cx="5464800" cy="42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 1. Sự khác biệt giữa sketch và prediction trên bing lớn</a:t>
            </a:r>
            <a:endParaRPr b="0" i="0" sz="1600" u="none" cap="none" strike="noStrike">
              <a:solidFill>
                <a:schemeClr val="accent2"/>
              </a:solidFill>
              <a:latin typeface="Arial"/>
              <a:ea typeface="Arial"/>
              <a:cs typeface="Arial"/>
              <a:sym typeface="Arial"/>
            </a:endParaRPr>
          </a:p>
        </p:txBody>
      </p:sp>
      <p:pic>
        <p:nvPicPr>
          <p:cNvPr id="9422" name="Google Shape;9422;g2514ecd5ee9_0_4"/>
          <p:cNvPicPr preferRelativeResize="0"/>
          <p:nvPr/>
        </p:nvPicPr>
        <p:blipFill>
          <a:blip r:embed="rId3">
            <a:alphaModFix/>
          </a:blip>
          <a:stretch>
            <a:fillRect/>
          </a:stretch>
        </p:blipFill>
        <p:spPr>
          <a:xfrm>
            <a:off x="1515375" y="1306875"/>
            <a:ext cx="5787274" cy="3079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6" name="Shape 9426"/>
        <p:cNvGrpSpPr/>
        <p:nvPr/>
      </p:nvGrpSpPr>
      <p:grpSpPr>
        <a:xfrm>
          <a:off x="0" y="0"/>
          <a:ext cx="0" cy="0"/>
          <a:chOff x="0" y="0"/>
          <a:chExt cx="0" cy="0"/>
        </a:xfrm>
      </p:grpSpPr>
      <p:sp>
        <p:nvSpPr>
          <p:cNvPr id="9427" name="Google Shape;9427;p42"/>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9428" name="Google Shape;9428;p42"/>
          <p:cNvGrpSpPr/>
          <p:nvPr/>
        </p:nvGrpSpPr>
        <p:grpSpPr>
          <a:xfrm>
            <a:off x="5719717" y="675589"/>
            <a:ext cx="1223788" cy="21378"/>
            <a:chOff x="3096700" y="3484425"/>
            <a:chExt cx="719875" cy="12575"/>
          </a:xfrm>
        </p:grpSpPr>
        <p:sp>
          <p:nvSpPr>
            <p:cNvPr id="9429" name="Google Shape;9429;p4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0" name="Google Shape;9430;p4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1" name="Google Shape;9431;p4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2" name="Google Shape;9432;p4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3" name="Google Shape;9433;p4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4" name="Google Shape;9434;p4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5" name="Google Shape;9435;p4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6" name="Google Shape;9436;p4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7" name="Google Shape;9437;p4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8" name="Google Shape;9438;p4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9" name="Google Shape;9439;p42"/>
          <p:cNvGrpSpPr/>
          <p:nvPr/>
        </p:nvGrpSpPr>
        <p:grpSpPr>
          <a:xfrm>
            <a:off x="2200504" y="675589"/>
            <a:ext cx="1223745" cy="21378"/>
            <a:chOff x="2940000" y="3484425"/>
            <a:chExt cx="719850" cy="12575"/>
          </a:xfrm>
        </p:grpSpPr>
        <p:sp>
          <p:nvSpPr>
            <p:cNvPr id="9440" name="Google Shape;9440;p4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1" name="Google Shape;9441;p4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2" name="Google Shape;9442;p4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3" name="Google Shape;9443;p4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4" name="Google Shape;9444;p4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5" name="Google Shape;9445;p4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6" name="Google Shape;9446;p4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7" name="Google Shape;9447;p4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8" name="Google Shape;9448;p4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9" name="Google Shape;9449;p4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0" name="Google Shape;9450;p42"/>
          <p:cNvGrpSpPr/>
          <p:nvPr/>
        </p:nvGrpSpPr>
        <p:grpSpPr>
          <a:xfrm>
            <a:off x="8282000" y="1820191"/>
            <a:ext cx="349968" cy="2052568"/>
            <a:chOff x="1037125" y="2236325"/>
            <a:chExt cx="149100" cy="874475"/>
          </a:xfrm>
        </p:grpSpPr>
        <p:sp>
          <p:nvSpPr>
            <p:cNvPr id="9451" name="Google Shape;9451;p4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2" name="Google Shape;9452;p4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3" name="Google Shape;9453;p4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4" name="Google Shape;9454;p4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5" name="Google Shape;9455;p4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6" name="Google Shape;9456;p4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7" name="Google Shape;9457;p4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8" name="Google Shape;9458;p4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9" name="Google Shape;9459;p4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0" name="Google Shape;9460;p4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1" name="Google Shape;9461;p4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2" name="Google Shape;9462;p4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4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4" name="Google Shape;9464;p4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5" name="Google Shape;9465;p4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6" name="Google Shape;9466;p4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7" name="Google Shape;9467;p4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8" name="Google Shape;9468;p4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9" name="Google Shape;9469;p4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0" name="Google Shape;9470;p4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1" name="Google Shape;9471;p4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2" name="Google Shape;9472;p4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3" name="Google Shape;9473;p4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4" name="Google Shape;9474;p4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5" name="Google Shape;9475;p4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6" name="Google Shape;9476;p4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7" name="Google Shape;9477;p4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8" name="Google Shape;9478;p4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9" name="Google Shape;9479;p4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0" name="Google Shape;9480;p4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1" name="Google Shape;9481;p4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2" name="Google Shape;9482;p4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3" name="Google Shape;9483;p4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4" name="Google Shape;9484;p4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5" name="Google Shape;9485;p4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6" name="Google Shape;9486;p4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87" name="Google Shape;9487;p42"/>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5</a:t>
            </a:r>
            <a:r>
              <a:rPr b="1" i="0" lang="en-US" sz="2400" u="none" cap="none" strike="noStrike">
                <a:solidFill>
                  <a:schemeClr val="accent2"/>
                </a:solidFill>
                <a:latin typeface="Arial"/>
                <a:ea typeface="Arial"/>
                <a:cs typeface="Arial"/>
                <a:sym typeface="Arial"/>
              </a:rPr>
              <a:t>.1 Hạn chế</a:t>
            </a:r>
            <a:endParaRPr b="1" i="0" sz="2400" u="none" cap="none" strike="noStrike">
              <a:solidFill>
                <a:schemeClr val="accent2"/>
              </a:solidFill>
              <a:latin typeface="Arial"/>
              <a:ea typeface="Arial"/>
              <a:cs typeface="Arial"/>
              <a:sym typeface="Arial"/>
            </a:endParaRPr>
          </a:p>
        </p:txBody>
      </p:sp>
      <p:sp>
        <p:nvSpPr>
          <p:cNvPr id="9488" name="Google Shape;9488;p4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89" name="Google Shape;9489;p42"/>
          <p:cNvSpPr txBox="1"/>
          <p:nvPr/>
        </p:nvSpPr>
        <p:spPr>
          <a:xfrm>
            <a:off x="812571" y="954702"/>
            <a:ext cx="5464915"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Arial"/>
                <a:ea typeface="Arial"/>
                <a:cs typeface="Arial"/>
                <a:sym typeface="Arial"/>
              </a:rPr>
              <a:t> 2. Giao diện khá đơn giản, chưa có hướng dẫn sử dụng trên web</a:t>
            </a:r>
            <a:endParaRPr b="0" i="0" sz="1600" u="none" cap="none" strike="noStrike">
              <a:solidFill>
                <a:schemeClr val="accent2"/>
              </a:solidFill>
              <a:latin typeface="Arial"/>
              <a:ea typeface="Arial"/>
              <a:cs typeface="Arial"/>
              <a:sym typeface="Arial"/>
            </a:endParaRPr>
          </a:p>
        </p:txBody>
      </p:sp>
      <p:pic>
        <p:nvPicPr>
          <p:cNvPr id="9490" name="Google Shape;9490;p42"/>
          <p:cNvPicPr preferRelativeResize="0"/>
          <p:nvPr/>
        </p:nvPicPr>
        <p:blipFill rotWithShape="1">
          <a:blip r:embed="rId3">
            <a:alphaModFix/>
          </a:blip>
          <a:srcRect b="0" l="0" r="0" t="0"/>
          <a:stretch/>
        </p:blipFill>
        <p:spPr>
          <a:xfrm>
            <a:off x="2612627" y="1668356"/>
            <a:ext cx="3940050" cy="2213280"/>
          </a:xfrm>
          <a:prstGeom prst="rect">
            <a:avLst/>
          </a:prstGeom>
          <a:noFill/>
          <a:ln>
            <a:noFill/>
          </a:ln>
        </p:spPr>
      </p:pic>
      <p:sp>
        <p:nvSpPr>
          <p:cNvPr id="9491" name="Google Shape;9491;p42"/>
          <p:cNvSpPr txBox="1"/>
          <p:nvPr/>
        </p:nvSpPr>
        <p:spPr>
          <a:xfrm>
            <a:off x="3790883" y="3882679"/>
            <a:ext cx="1867034" cy="42138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b="0" i="0" lang="en-US" sz="1600" u="none" cap="none" strike="noStrike">
                <a:solidFill>
                  <a:schemeClr val="accent2"/>
                </a:solidFill>
                <a:latin typeface="Open Sans"/>
                <a:ea typeface="Open Sans"/>
                <a:cs typeface="Open Sans"/>
                <a:sym typeface="Open Sans"/>
              </a:rPr>
              <a:t>Giao diện chính</a:t>
            </a:r>
            <a:endParaRPr b="0" i="0" sz="1600" u="none" cap="none" strike="noStrike">
              <a:solidFill>
                <a:schemeClr val="accen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5" name="Shape 9495"/>
        <p:cNvGrpSpPr/>
        <p:nvPr/>
      </p:nvGrpSpPr>
      <p:grpSpPr>
        <a:xfrm>
          <a:off x="0" y="0"/>
          <a:ext cx="0" cy="0"/>
          <a:chOff x="0" y="0"/>
          <a:chExt cx="0" cy="0"/>
        </a:xfrm>
      </p:grpSpPr>
      <p:sp>
        <p:nvSpPr>
          <p:cNvPr id="9496" name="Google Shape;9496;p43"/>
          <p:cNvSpPr/>
          <p:nvPr/>
        </p:nvSpPr>
        <p:spPr>
          <a:xfrm>
            <a:off x="636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grpSp>
        <p:nvGrpSpPr>
          <p:cNvPr id="9497" name="Google Shape;9497;p43"/>
          <p:cNvGrpSpPr/>
          <p:nvPr/>
        </p:nvGrpSpPr>
        <p:grpSpPr>
          <a:xfrm>
            <a:off x="5719717" y="675589"/>
            <a:ext cx="1223788" cy="21378"/>
            <a:chOff x="3096700" y="3484425"/>
            <a:chExt cx="719875" cy="12575"/>
          </a:xfrm>
        </p:grpSpPr>
        <p:sp>
          <p:nvSpPr>
            <p:cNvPr id="9498" name="Google Shape;9498;p43"/>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9" name="Google Shape;9499;p43"/>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0" name="Google Shape;9500;p43"/>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1" name="Google Shape;9501;p43"/>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2" name="Google Shape;9502;p43"/>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3" name="Google Shape;9503;p43"/>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4" name="Google Shape;9504;p43"/>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5" name="Google Shape;9505;p43"/>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6" name="Google Shape;9506;p43"/>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7" name="Google Shape;9507;p43"/>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08" name="Google Shape;9508;p43"/>
          <p:cNvGrpSpPr/>
          <p:nvPr/>
        </p:nvGrpSpPr>
        <p:grpSpPr>
          <a:xfrm>
            <a:off x="2200504" y="675589"/>
            <a:ext cx="1223745" cy="21378"/>
            <a:chOff x="2940000" y="3484425"/>
            <a:chExt cx="719850" cy="12575"/>
          </a:xfrm>
        </p:grpSpPr>
        <p:sp>
          <p:nvSpPr>
            <p:cNvPr id="9509" name="Google Shape;9509;p43"/>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0" name="Google Shape;9510;p43"/>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1" name="Google Shape;9511;p43"/>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2" name="Google Shape;9512;p43"/>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3" name="Google Shape;9513;p43"/>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4" name="Google Shape;9514;p43"/>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5" name="Google Shape;9515;p43"/>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6" name="Google Shape;9516;p43"/>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7" name="Google Shape;9517;p43"/>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8" name="Google Shape;9518;p43"/>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9" name="Google Shape;9519;p43"/>
          <p:cNvGrpSpPr/>
          <p:nvPr/>
        </p:nvGrpSpPr>
        <p:grpSpPr>
          <a:xfrm>
            <a:off x="8282000" y="1820191"/>
            <a:ext cx="349968" cy="2052568"/>
            <a:chOff x="1037125" y="2236325"/>
            <a:chExt cx="149100" cy="874475"/>
          </a:xfrm>
        </p:grpSpPr>
        <p:sp>
          <p:nvSpPr>
            <p:cNvPr id="9520" name="Google Shape;9520;p4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1" name="Google Shape;9521;p4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2" name="Google Shape;9522;p4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3" name="Google Shape;9523;p4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4" name="Google Shape;9524;p4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5" name="Google Shape;9525;p4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6" name="Google Shape;9526;p4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7" name="Google Shape;9527;p4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8" name="Google Shape;9528;p4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9" name="Google Shape;9529;p4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0" name="Google Shape;9530;p4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1" name="Google Shape;9531;p4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2" name="Google Shape;9532;p4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3" name="Google Shape;9533;p4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4" name="Google Shape;9534;p4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5" name="Google Shape;9535;p4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6" name="Google Shape;9536;p4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7" name="Google Shape;9537;p4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8" name="Google Shape;9538;p4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9" name="Google Shape;9539;p4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0" name="Google Shape;9540;p4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1" name="Google Shape;9541;p4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2" name="Google Shape;9542;p4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3" name="Google Shape;9543;p4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4" name="Google Shape;9544;p4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5" name="Google Shape;9545;p4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6" name="Google Shape;9546;p4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7" name="Google Shape;9547;p4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8" name="Google Shape;9548;p4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9" name="Google Shape;9549;p4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0" name="Google Shape;9550;p4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1" name="Google Shape;9551;p4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2" name="Google Shape;9552;p4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3" name="Google Shape;9553;p4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4" name="Google Shape;9554;p4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5" name="Google Shape;9555;p4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6" name="Google Shape;9556;p43"/>
          <p:cNvSpPr txBox="1"/>
          <p:nvPr/>
        </p:nvSpPr>
        <p:spPr>
          <a:xfrm>
            <a:off x="669764" y="566431"/>
            <a:ext cx="4217832" cy="412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US" sz="2400">
                <a:solidFill>
                  <a:schemeClr val="accent2"/>
                </a:solidFill>
              </a:rPr>
              <a:t>5</a:t>
            </a:r>
            <a:r>
              <a:rPr b="1" i="0" lang="en-US" sz="2400" u="none" cap="none" strike="noStrike">
                <a:solidFill>
                  <a:schemeClr val="accent2"/>
                </a:solidFill>
                <a:latin typeface="Arial"/>
                <a:ea typeface="Arial"/>
                <a:cs typeface="Arial"/>
                <a:sym typeface="Arial"/>
              </a:rPr>
              <a:t>.2 Hướng phát triển</a:t>
            </a:r>
            <a:endParaRPr b="1" i="0" sz="2400" u="none" cap="none" strike="noStrike">
              <a:solidFill>
                <a:schemeClr val="accent2"/>
              </a:solidFill>
              <a:latin typeface="Arial"/>
              <a:ea typeface="Arial"/>
              <a:cs typeface="Arial"/>
              <a:sym typeface="Arial"/>
            </a:endParaRPr>
          </a:p>
        </p:txBody>
      </p:sp>
      <p:sp>
        <p:nvSpPr>
          <p:cNvPr id="9557" name="Google Shape;9557;p43"/>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58" name="Google Shape;9558;p43"/>
          <p:cNvSpPr txBox="1"/>
          <p:nvPr/>
        </p:nvSpPr>
        <p:spPr>
          <a:xfrm>
            <a:off x="1332900" y="1242226"/>
            <a:ext cx="6412200" cy="2290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2"/>
              </a:buClr>
              <a:buSzPts val="1400"/>
              <a:buFont typeface="Poppins Light"/>
              <a:buNone/>
            </a:pPr>
            <a:r>
              <a:rPr i="0" lang="en-US" sz="2000" u="none" cap="none" strike="noStrike">
                <a:solidFill>
                  <a:schemeClr val="accent2"/>
                </a:solidFill>
                <a:latin typeface="Times New Roman"/>
                <a:ea typeface="Times New Roman"/>
                <a:cs typeface="Times New Roman"/>
                <a:sym typeface="Times New Roman"/>
              </a:rPr>
              <a:t>1. Thêm CSS cho web, theme, animation nh</a:t>
            </a:r>
            <a:r>
              <a:rPr lang="en-US" sz="2000">
                <a:solidFill>
                  <a:schemeClr val="accent2"/>
                </a:solidFill>
                <a:latin typeface="Times New Roman"/>
                <a:ea typeface="Times New Roman"/>
                <a:cs typeface="Times New Roman"/>
                <a:sym typeface="Times New Roman"/>
              </a:rPr>
              <a:t>ằm tạo sự hứng thú cho người dùng đặc biệt là trẻ em.</a:t>
            </a:r>
            <a:endParaRPr sz="1800">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rPr i="0" lang="en-US" sz="2000" u="none" cap="none" strike="noStrike">
                <a:solidFill>
                  <a:schemeClr val="accent2"/>
                </a:solidFill>
                <a:latin typeface="Times New Roman"/>
                <a:ea typeface="Times New Roman"/>
                <a:cs typeface="Times New Roman"/>
                <a:sym typeface="Times New Roman"/>
              </a:rPr>
              <a:t>2. Giảm khác biệt giữa sketch và prediction trên </a:t>
            </a:r>
            <a:r>
              <a:rPr lang="en-US" sz="2000">
                <a:solidFill>
                  <a:schemeClr val="accent2"/>
                </a:solidFill>
                <a:latin typeface="Times New Roman"/>
                <a:ea typeface="Times New Roman"/>
                <a:cs typeface="Times New Roman"/>
                <a:sym typeface="Times New Roman"/>
              </a:rPr>
              <a:t>Bing</a:t>
            </a:r>
            <a:endParaRPr i="0" sz="20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rPr i="0" lang="en-US" sz="2000" u="none" cap="none" strike="noStrike">
                <a:solidFill>
                  <a:schemeClr val="accent2"/>
                </a:solidFill>
                <a:latin typeface="Times New Roman"/>
                <a:ea typeface="Times New Roman"/>
                <a:cs typeface="Times New Roman"/>
                <a:sym typeface="Times New Roman"/>
              </a:rPr>
              <a:t>3. Deploy lên server + phát triển app trên thiết bị mobile</a:t>
            </a:r>
            <a:endParaRPr i="0" sz="2000" u="none" cap="none" strike="noStrike">
              <a:solidFill>
                <a:schemeClr val="accent2"/>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400"/>
              <a:buFont typeface="Poppins Light"/>
              <a:buNone/>
            </a:pPr>
            <a:r>
              <a:rPr lang="en-US" sz="2000">
                <a:solidFill>
                  <a:schemeClr val="accent2"/>
                </a:solidFill>
                <a:latin typeface="Times New Roman"/>
                <a:ea typeface="Times New Roman"/>
                <a:cs typeface="Times New Roman"/>
                <a:sym typeface="Times New Roman"/>
              </a:rPr>
              <a:t>4. Xây dựng cơ sở dữ liệu hình ảnh ảnh để truy xuất hình ảnh liên quan hơn không phụ thuộc vào tìm kiếm của trình duyệt Bing.</a:t>
            </a:r>
            <a:endParaRPr sz="2000">
              <a:solidFill>
                <a:schemeClr val="accent2"/>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2" name="Shape 9562"/>
        <p:cNvGrpSpPr/>
        <p:nvPr/>
      </p:nvGrpSpPr>
      <p:grpSpPr>
        <a:xfrm>
          <a:off x="0" y="0"/>
          <a:ext cx="0" cy="0"/>
          <a:chOff x="0" y="0"/>
          <a:chExt cx="0" cy="0"/>
        </a:xfrm>
      </p:grpSpPr>
      <p:grpSp>
        <p:nvGrpSpPr>
          <p:cNvPr id="9563" name="Google Shape;9563;g250cdd6085a_0_14287"/>
          <p:cNvGrpSpPr/>
          <p:nvPr/>
        </p:nvGrpSpPr>
        <p:grpSpPr>
          <a:xfrm>
            <a:off x="-2218175" y="-47537"/>
            <a:ext cx="6379775" cy="5238575"/>
            <a:chOff x="619950" y="238125"/>
            <a:chExt cx="6379775" cy="5238575"/>
          </a:xfrm>
        </p:grpSpPr>
        <p:sp>
          <p:nvSpPr>
            <p:cNvPr id="9564" name="Google Shape;9564;g250cdd6085a_0_14287"/>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5" name="Google Shape;9565;g250cdd6085a_0_14287"/>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6" name="Google Shape;9566;g250cdd6085a_0_14287"/>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7" name="Google Shape;9567;g250cdd6085a_0_14287"/>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8" name="Google Shape;9568;g250cdd6085a_0_14287"/>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9" name="Google Shape;9569;g250cdd6085a_0_14287"/>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0" name="Google Shape;9570;g250cdd6085a_0_14287"/>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1" name="Google Shape;9571;g250cdd6085a_0_14287"/>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2" name="Google Shape;9572;g250cdd6085a_0_14287"/>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3" name="Google Shape;9573;g250cdd6085a_0_14287"/>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4" name="Google Shape;9574;g250cdd6085a_0_14287"/>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5" name="Google Shape;9575;g250cdd6085a_0_14287"/>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6" name="Google Shape;9576;g250cdd6085a_0_14287"/>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7" name="Google Shape;9577;g250cdd6085a_0_14287"/>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8" name="Google Shape;9578;g250cdd6085a_0_14287"/>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9" name="Google Shape;9579;g250cdd6085a_0_14287"/>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0" name="Google Shape;9580;g250cdd6085a_0_14287"/>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1" name="Google Shape;9581;g250cdd6085a_0_14287"/>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2" name="Google Shape;9582;g250cdd6085a_0_14287"/>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3" name="Google Shape;9583;g250cdd6085a_0_14287"/>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4" name="Google Shape;9584;g250cdd6085a_0_14287"/>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5" name="Google Shape;9585;g250cdd6085a_0_14287"/>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6" name="Google Shape;9586;g250cdd6085a_0_14287"/>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7" name="Google Shape;9587;g250cdd6085a_0_14287"/>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8" name="Google Shape;9588;g250cdd6085a_0_14287"/>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9" name="Google Shape;9589;g250cdd6085a_0_14287"/>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0" name="Google Shape;9590;g250cdd6085a_0_14287"/>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1" name="Google Shape;9591;g250cdd6085a_0_14287"/>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2" name="Google Shape;9592;g250cdd6085a_0_14287"/>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3" name="Google Shape;9593;g250cdd6085a_0_14287"/>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4" name="Google Shape;9594;g250cdd6085a_0_14287"/>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5" name="Google Shape;9595;g250cdd6085a_0_14287"/>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6" name="Google Shape;9596;g250cdd6085a_0_14287"/>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7" name="Google Shape;9597;g250cdd6085a_0_14287"/>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8" name="Google Shape;9598;g250cdd6085a_0_14287"/>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9" name="Google Shape;9599;g250cdd6085a_0_14287"/>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0" name="Google Shape;9600;g250cdd6085a_0_14287"/>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1" name="Google Shape;9601;g250cdd6085a_0_14287"/>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2" name="Google Shape;9602;g250cdd6085a_0_14287"/>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3" name="Google Shape;9603;g250cdd6085a_0_14287"/>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4" name="Google Shape;9604;g250cdd6085a_0_14287"/>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5" name="Google Shape;9605;g250cdd6085a_0_14287"/>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6" name="Google Shape;9606;g250cdd6085a_0_14287"/>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7" name="Google Shape;9607;g250cdd6085a_0_14287"/>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8" name="Google Shape;9608;g250cdd6085a_0_14287"/>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9" name="Google Shape;9609;g250cdd6085a_0_14287"/>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0" name="Google Shape;9610;g250cdd6085a_0_14287"/>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1" name="Google Shape;9611;g250cdd6085a_0_14287"/>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2" name="Google Shape;9612;g250cdd6085a_0_14287"/>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3" name="Google Shape;9613;g250cdd6085a_0_14287"/>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4" name="Google Shape;9614;g250cdd6085a_0_14287"/>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5" name="Google Shape;9615;g250cdd6085a_0_14287"/>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6" name="Google Shape;9616;g250cdd6085a_0_14287"/>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7" name="Google Shape;9617;g250cdd6085a_0_14287"/>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8" name="Google Shape;9618;g250cdd6085a_0_14287"/>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9" name="Google Shape;9619;g250cdd6085a_0_14287"/>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0" name="Google Shape;9620;g250cdd6085a_0_14287"/>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1" name="Google Shape;9621;g250cdd6085a_0_14287"/>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2" name="Google Shape;9622;g250cdd6085a_0_14287"/>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3" name="Google Shape;9623;g250cdd6085a_0_14287"/>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4" name="Google Shape;9624;g250cdd6085a_0_14287"/>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5" name="Google Shape;9625;g250cdd6085a_0_14287"/>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6" name="Google Shape;9626;g250cdd6085a_0_14287"/>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7" name="Google Shape;9627;g250cdd6085a_0_14287"/>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8" name="Google Shape;9628;g250cdd6085a_0_14287"/>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9" name="Google Shape;9629;g250cdd6085a_0_14287"/>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0" name="Google Shape;9630;g250cdd6085a_0_14287"/>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1" name="Google Shape;9631;g250cdd6085a_0_14287"/>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2" name="Google Shape;9632;g250cdd6085a_0_14287"/>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3" name="Google Shape;9633;g250cdd6085a_0_14287"/>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4" name="Google Shape;9634;g250cdd6085a_0_14287"/>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5" name="Google Shape;9635;g250cdd6085a_0_14287"/>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6" name="Google Shape;9636;g250cdd6085a_0_14287"/>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7" name="Google Shape;9637;g250cdd6085a_0_14287"/>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8" name="Google Shape;9638;g250cdd6085a_0_14287"/>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9" name="Google Shape;9639;g250cdd6085a_0_14287"/>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0" name="Google Shape;9640;g250cdd6085a_0_14287"/>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1" name="Google Shape;9641;g250cdd6085a_0_14287"/>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2" name="Google Shape;9642;g250cdd6085a_0_14287"/>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3" name="Google Shape;9643;g250cdd6085a_0_14287"/>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4" name="Google Shape;9644;g250cdd6085a_0_14287"/>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5" name="Google Shape;9645;g250cdd6085a_0_14287"/>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6" name="Google Shape;9646;g250cdd6085a_0_14287"/>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7" name="Google Shape;9647;g250cdd6085a_0_14287"/>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8" name="Google Shape;9648;g250cdd6085a_0_14287"/>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9" name="Google Shape;9649;g250cdd6085a_0_14287"/>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0" name="Google Shape;9650;g250cdd6085a_0_14287"/>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1" name="Google Shape;9651;g250cdd6085a_0_14287"/>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2" name="Google Shape;9652;g250cdd6085a_0_14287"/>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3" name="Google Shape;9653;g250cdd6085a_0_14287"/>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4" name="Google Shape;9654;g250cdd6085a_0_14287"/>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5" name="Google Shape;9655;g250cdd6085a_0_14287"/>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6" name="Google Shape;9656;g250cdd6085a_0_14287"/>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7" name="Google Shape;9657;g250cdd6085a_0_14287"/>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8" name="Google Shape;9658;g250cdd6085a_0_14287"/>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9" name="Google Shape;9659;g250cdd6085a_0_14287"/>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0" name="Google Shape;9660;g250cdd6085a_0_14287"/>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1" name="Google Shape;9661;g250cdd6085a_0_14287"/>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2" name="Google Shape;9662;g250cdd6085a_0_14287"/>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3" name="Google Shape;9663;g250cdd6085a_0_14287"/>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4" name="Google Shape;9664;g250cdd6085a_0_14287"/>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5" name="Google Shape;9665;g250cdd6085a_0_14287"/>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6" name="Google Shape;9666;g250cdd6085a_0_14287"/>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7" name="Google Shape;9667;g250cdd6085a_0_14287"/>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8" name="Google Shape;9668;g250cdd6085a_0_14287"/>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9" name="Google Shape;9669;g250cdd6085a_0_14287"/>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0" name="Google Shape;9670;g250cdd6085a_0_14287"/>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1" name="Google Shape;9671;g250cdd6085a_0_14287"/>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2" name="Google Shape;9672;g250cdd6085a_0_14287"/>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3" name="Google Shape;9673;g250cdd6085a_0_14287"/>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4" name="Google Shape;9674;g250cdd6085a_0_14287"/>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5" name="Google Shape;9675;g250cdd6085a_0_14287"/>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6" name="Google Shape;9676;g250cdd6085a_0_14287"/>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7" name="Google Shape;9677;g250cdd6085a_0_14287"/>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8" name="Google Shape;9678;g250cdd6085a_0_14287"/>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9" name="Google Shape;9679;g250cdd6085a_0_14287"/>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0" name="Google Shape;9680;g250cdd6085a_0_14287"/>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1" name="Google Shape;9681;g250cdd6085a_0_14287"/>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2" name="Google Shape;9682;g250cdd6085a_0_14287"/>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3" name="Google Shape;9683;g250cdd6085a_0_14287"/>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4" name="Google Shape;9684;g250cdd6085a_0_14287"/>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5" name="Google Shape;9685;g250cdd6085a_0_14287"/>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6" name="Google Shape;9686;g250cdd6085a_0_14287"/>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7" name="Google Shape;9687;g250cdd6085a_0_14287"/>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8" name="Google Shape;9688;g250cdd6085a_0_14287"/>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9" name="Google Shape;9689;g250cdd6085a_0_14287"/>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0" name="Google Shape;9690;g250cdd6085a_0_14287"/>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1" name="Google Shape;9691;g250cdd6085a_0_14287"/>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2" name="Google Shape;9692;g250cdd6085a_0_14287"/>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3" name="Google Shape;9693;g250cdd6085a_0_14287"/>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4" name="Google Shape;9694;g250cdd6085a_0_14287"/>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5" name="Google Shape;9695;g250cdd6085a_0_14287"/>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6" name="Google Shape;9696;g250cdd6085a_0_14287"/>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7" name="Google Shape;9697;g250cdd6085a_0_14287"/>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8" name="Google Shape;9698;g250cdd6085a_0_14287"/>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9" name="Google Shape;9699;g250cdd6085a_0_14287"/>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0" name="Google Shape;9700;g250cdd6085a_0_14287"/>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1" name="Google Shape;9701;g250cdd6085a_0_14287"/>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2" name="Google Shape;9702;g250cdd6085a_0_14287"/>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3" name="Google Shape;9703;g250cdd6085a_0_14287"/>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4" name="Google Shape;9704;g250cdd6085a_0_14287"/>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5" name="Google Shape;9705;g250cdd6085a_0_14287"/>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6" name="Google Shape;9706;g250cdd6085a_0_14287"/>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7" name="Google Shape;9707;g250cdd6085a_0_14287"/>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8" name="Google Shape;9708;g250cdd6085a_0_14287"/>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9" name="Google Shape;9709;g250cdd6085a_0_14287"/>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0" name="Google Shape;9710;g250cdd6085a_0_14287"/>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1" name="Google Shape;9711;g250cdd6085a_0_14287"/>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2" name="Google Shape;9712;g250cdd6085a_0_14287"/>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3" name="Google Shape;9713;g250cdd6085a_0_14287"/>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4" name="Google Shape;9714;g250cdd6085a_0_14287"/>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5" name="Google Shape;9715;g250cdd6085a_0_14287"/>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6" name="Google Shape;9716;g250cdd6085a_0_14287"/>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7" name="Google Shape;9717;g250cdd6085a_0_14287"/>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8" name="Google Shape;9718;g250cdd6085a_0_14287"/>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9" name="Google Shape;9719;g250cdd6085a_0_14287"/>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0" name="Google Shape;9720;g250cdd6085a_0_14287"/>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1" name="Google Shape;9721;g250cdd6085a_0_14287"/>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2" name="Google Shape;9722;g250cdd6085a_0_14287"/>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3" name="Google Shape;9723;g250cdd6085a_0_14287"/>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4" name="Google Shape;9724;g250cdd6085a_0_14287"/>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5" name="Google Shape;9725;g250cdd6085a_0_14287"/>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6" name="Google Shape;9726;g250cdd6085a_0_14287"/>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7" name="Google Shape;9727;g250cdd6085a_0_14287"/>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8" name="Google Shape;9728;g250cdd6085a_0_14287"/>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9" name="Google Shape;9729;g250cdd6085a_0_14287"/>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0" name="Google Shape;9730;g250cdd6085a_0_14287"/>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1" name="Google Shape;9731;g250cdd6085a_0_14287"/>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2" name="Google Shape;9732;g250cdd6085a_0_14287"/>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3" name="Google Shape;9733;g250cdd6085a_0_14287"/>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4" name="Google Shape;9734;g250cdd6085a_0_14287"/>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5" name="Google Shape;9735;g250cdd6085a_0_14287"/>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6" name="Google Shape;9736;g250cdd6085a_0_14287"/>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7" name="Google Shape;9737;g250cdd6085a_0_14287"/>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8" name="Google Shape;9738;g250cdd6085a_0_14287"/>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9" name="Google Shape;9739;g250cdd6085a_0_14287"/>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0" name="Google Shape;9740;g250cdd6085a_0_14287"/>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1" name="Google Shape;9741;g250cdd6085a_0_14287"/>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2" name="Google Shape;9742;g250cdd6085a_0_14287"/>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3" name="Google Shape;9743;g250cdd6085a_0_14287"/>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4" name="Google Shape;9744;g250cdd6085a_0_14287"/>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5" name="Google Shape;9745;g250cdd6085a_0_14287"/>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6" name="Google Shape;9746;g250cdd6085a_0_14287"/>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7" name="Google Shape;9747;g250cdd6085a_0_14287"/>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8" name="Google Shape;9748;g250cdd6085a_0_14287"/>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9" name="Google Shape;9749;g250cdd6085a_0_14287"/>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0" name="Google Shape;9750;g250cdd6085a_0_14287"/>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1" name="Google Shape;9751;g250cdd6085a_0_14287"/>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2" name="Google Shape;9752;g250cdd6085a_0_14287"/>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3" name="Google Shape;9753;g250cdd6085a_0_14287"/>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4" name="Google Shape;9754;g250cdd6085a_0_14287"/>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5" name="Google Shape;9755;g250cdd6085a_0_14287"/>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6" name="Google Shape;9756;g250cdd6085a_0_14287"/>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7" name="Google Shape;9757;g250cdd6085a_0_14287"/>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8" name="Google Shape;9758;g250cdd6085a_0_14287"/>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9" name="Google Shape;9759;g250cdd6085a_0_14287"/>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0" name="Google Shape;9760;g250cdd6085a_0_14287"/>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1" name="Google Shape;9761;g250cdd6085a_0_14287"/>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2" name="Google Shape;9762;g250cdd6085a_0_14287"/>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3" name="Google Shape;9763;g250cdd6085a_0_14287"/>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4" name="Google Shape;9764;g250cdd6085a_0_14287"/>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5" name="Google Shape;9765;g250cdd6085a_0_14287"/>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6" name="Google Shape;9766;g250cdd6085a_0_14287"/>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7" name="Google Shape;9767;g250cdd6085a_0_14287"/>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8" name="Google Shape;9768;g250cdd6085a_0_14287"/>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9" name="Google Shape;9769;g250cdd6085a_0_14287"/>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0" name="Google Shape;9770;g250cdd6085a_0_14287"/>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1" name="Google Shape;9771;g250cdd6085a_0_14287"/>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2" name="Google Shape;9772;g250cdd6085a_0_14287"/>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3" name="Google Shape;9773;g250cdd6085a_0_14287"/>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4" name="Google Shape;9774;g250cdd6085a_0_14287"/>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5" name="Google Shape;9775;g250cdd6085a_0_14287"/>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6" name="Google Shape;9776;g250cdd6085a_0_14287"/>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7" name="Google Shape;9777;g250cdd6085a_0_14287"/>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8" name="Google Shape;9778;g250cdd6085a_0_14287"/>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9" name="Google Shape;9779;g250cdd6085a_0_14287"/>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0" name="Google Shape;9780;g250cdd6085a_0_14287"/>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1" name="Google Shape;9781;g250cdd6085a_0_14287"/>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2" name="Google Shape;9782;g250cdd6085a_0_14287"/>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3" name="Google Shape;9783;g250cdd6085a_0_14287"/>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4" name="Google Shape;9784;g250cdd6085a_0_14287"/>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5" name="Google Shape;9785;g250cdd6085a_0_14287"/>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6" name="Google Shape;9786;g250cdd6085a_0_14287"/>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7" name="Google Shape;9787;g250cdd6085a_0_14287"/>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8" name="Google Shape;9788;g250cdd6085a_0_14287"/>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9" name="Google Shape;9789;g250cdd6085a_0_14287"/>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0" name="Google Shape;9790;g250cdd6085a_0_14287"/>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1" name="Google Shape;9791;g250cdd6085a_0_14287"/>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2" name="Google Shape;9792;g250cdd6085a_0_14287"/>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3" name="Google Shape;9793;g250cdd6085a_0_14287"/>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4" name="Google Shape;9794;g250cdd6085a_0_14287"/>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5" name="Google Shape;9795;g250cdd6085a_0_14287"/>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6" name="Google Shape;9796;g250cdd6085a_0_14287"/>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7" name="Google Shape;9797;g250cdd6085a_0_14287"/>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8" name="Google Shape;9798;g250cdd6085a_0_14287"/>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9" name="Google Shape;9799;g250cdd6085a_0_14287"/>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0" name="Google Shape;9800;g250cdd6085a_0_14287"/>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1" name="Google Shape;9801;g250cdd6085a_0_14287"/>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2" name="Google Shape;9802;g250cdd6085a_0_14287"/>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3" name="Google Shape;9803;g250cdd6085a_0_14287"/>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4" name="Google Shape;9804;g250cdd6085a_0_14287"/>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5" name="Google Shape;9805;g250cdd6085a_0_14287"/>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6" name="Google Shape;9806;g250cdd6085a_0_14287"/>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7" name="Google Shape;9807;g250cdd6085a_0_14287"/>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8" name="Google Shape;9808;g250cdd6085a_0_14287"/>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9" name="Google Shape;9809;g250cdd6085a_0_14287"/>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0" name="Google Shape;9810;g250cdd6085a_0_14287"/>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1" name="Google Shape;9811;g250cdd6085a_0_14287"/>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2" name="Google Shape;9812;g250cdd6085a_0_14287"/>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3" name="Google Shape;9813;g250cdd6085a_0_14287"/>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4" name="Google Shape;9814;g250cdd6085a_0_14287"/>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5" name="Google Shape;9815;g250cdd6085a_0_14287"/>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6" name="Google Shape;9816;g250cdd6085a_0_14287"/>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7" name="Google Shape;9817;g250cdd6085a_0_14287"/>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8" name="Google Shape;9818;g250cdd6085a_0_14287"/>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9" name="Google Shape;9819;g250cdd6085a_0_14287"/>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0" name="Google Shape;9820;g250cdd6085a_0_14287"/>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1" name="Google Shape;9821;g250cdd6085a_0_14287"/>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2" name="Google Shape;9822;g250cdd6085a_0_14287"/>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3" name="Google Shape;9823;g250cdd6085a_0_14287"/>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4" name="Google Shape;9824;g250cdd6085a_0_14287"/>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5" name="Google Shape;9825;g250cdd6085a_0_14287"/>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6" name="Google Shape;9826;g250cdd6085a_0_14287"/>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7" name="Google Shape;9827;g250cdd6085a_0_14287"/>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8" name="Google Shape;9828;g250cdd6085a_0_14287"/>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9" name="Google Shape;9829;g250cdd6085a_0_14287"/>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0" name="Google Shape;9830;g250cdd6085a_0_14287"/>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1" name="Google Shape;9831;g250cdd6085a_0_14287"/>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2" name="Google Shape;9832;g250cdd6085a_0_14287"/>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3" name="Google Shape;9833;g250cdd6085a_0_14287"/>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4" name="Google Shape;9834;g250cdd6085a_0_14287"/>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5" name="Google Shape;9835;g250cdd6085a_0_14287"/>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6" name="Google Shape;9836;g250cdd6085a_0_14287"/>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7" name="Google Shape;9837;g250cdd6085a_0_14287"/>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8" name="Google Shape;9838;g250cdd6085a_0_14287"/>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9" name="Google Shape;9839;g250cdd6085a_0_14287"/>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0" name="Google Shape;9840;g250cdd6085a_0_14287"/>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1" name="Google Shape;9841;g250cdd6085a_0_14287"/>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2" name="Google Shape;9842;g250cdd6085a_0_14287"/>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3" name="Google Shape;9843;g250cdd6085a_0_14287"/>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4" name="Google Shape;9844;g250cdd6085a_0_14287"/>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5" name="Google Shape;9845;g250cdd6085a_0_14287"/>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6" name="Google Shape;9846;g250cdd6085a_0_14287"/>
          <p:cNvSpPr txBox="1"/>
          <p:nvPr>
            <p:ph type="ctrTitle"/>
          </p:nvPr>
        </p:nvSpPr>
        <p:spPr>
          <a:xfrm>
            <a:off x="5048000" y="2057476"/>
            <a:ext cx="6020400" cy="195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b="1" lang="en-US" sz="3600">
                <a:latin typeface="Times New Roman"/>
                <a:ea typeface="Times New Roman"/>
                <a:cs typeface="Times New Roman"/>
                <a:sym typeface="Times New Roman"/>
              </a:rPr>
              <a:t>Demo</a:t>
            </a:r>
            <a:endParaRPr b="1" sz="3600">
              <a:latin typeface="Times New Roman"/>
              <a:ea typeface="Times New Roman"/>
              <a:cs typeface="Times New Roman"/>
              <a:sym typeface="Times New Roman"/>
            </a:endParaRPr>
          </a:p>
        </p:txBody>
      </p:sp>
      <p:sp>
        <p:nvSpPr>
          <p:cNvPr id="9847" name="Google Shape;9847;g250cdd6085a_0_14287"/>
          <p:cNvSpPr txBox="1"/>
          <p:nvPr>
            <p:ph idx="2" type="title"/>
          </p:nvPr>
        </p:nvSpPr>
        <p:spPr>
          <a:xfrm>
            <a:off x="5254500" y="1693580"/>
            <a:ext cx="1715400" cy="70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06</a:t>
            </a:r>
            <a:endParaRPr/>
          </a:p>
        </p:txBody>
      </p:sp>
      <p:sp>
        <p:nvSpPr>
          <p:cNvPr id="9848" name="Google Shape;9848;g250cdd6085a_0_14287"/>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9" name="Google Shape;9849;g250cdd6085a_0_14287"/>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50" name="Google Shape;9850;g250cdd6085a_0_14287"/>
          <p:cNvGrpSpPr/>
          <p:nvPr/>
        </p:nvGrpSpPr>
        <p:grpSpPr>
          <a:xfrm>
            <a:off x="8548371" y="259929"/>
            <a:ext cx="349968" cy="2052568"/>
            <a:chOff x="1037125" y="2236325"/>
            <a:chExt cx="149100" cy="874475"/>
          </a:xfrm>
        </p:grpSpPr>
        <p:sp>
          <p:nvSpPr>
            <p:cNvPr id="9851" name="Google Shape;9851;g250cdd6085a_0_1428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2" name="Google Shape;9852;g250cdd6085a_0_1428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3" name="Google Shape;9853;g250cdd6085a_0_1428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4" name="Google Shape;9854;g250cdd6085a_0_1428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5" name="Google Shape;9855;g250cdd6085a_0_1428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6" name="Google Shape;9856;g250cdd6085a_0_1428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7" name="Google Shape;9857;g250cdd6085a_0_1428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8" name="Google Shape;9858;g250cdd6085a_0_1428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9" name="Google Shape;9859;g250cdd6085a_0_1428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0" name="Google Shape;9860;g250cdd6085a_0_1428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1" name="Google Shape;9861;g250cdd6085a_0_1428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2" name="Google Shape;9862;g250cdd6085a_0_1428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3" name="Google Shape;9863;g250cdd6085a_0_1428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4" name="Google Shape;9864;g250cdd6085a_0_1428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5" name="Google Shape;9865;g250cdd6085a_0_1428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6" name="Google Shape;9866;g250cdd6085a_0_1428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7" name="Google Shape;9867;g250cdd6085a_0_1428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8" name="Google Shape;9868;g250cdd6085a_0_1428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9" name="Google Shape;9869;g250cdd6085a_0_1428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0" name="Google Shape;9870;g250cdd6085a_0_1428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1" name="Google Shape;9871;g250cdd6085a_0_1428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2" name="Google Shape;9872;g250cdd6085a_0_1428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3" name="Google Shape;9873;g250cdd6085a_0_1428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4" name="Google Shape;9874;g250cdd6085a_0_1428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5" name="Google Shape;9875;g250cdd6085a_0_1428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6" name="Google Shape;9876;g250cdd6085a_0_1428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7" name="Google Shape;9877;g250cdd6085a_0_1428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8" name="Google Shape;9878;g250cdd6085a_0_1428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9" name="Google Shape;9879;g250cdd6085a_0_1428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0" name="Google Shape;9880;g250cdd6085a_0_1428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1" name="Google Shape;9881;g250cdd6085a_0_1428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2" name="Google Shape;9882;g250cdd6085a_0_1428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3" name="Google Shape;9883;g250cdd6085a_0_1428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4" name="Google Shape;9884;g250cdd6085a_0_1428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5" name="Google Shape;9885;g250cdd6085a_0_1428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6" name="Google Shape;9886;g250cdd6085a_0_1428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0" name="Shape 9890"/>
        <p:cNvGrpSpPr/>
        <p:nvPr/>
      </p:nvGrpSpPr>
      <p:grpSpPr>
        <a:xfrm>
          <a:off x="0" y="0"/>
          <a:ext cx="0" cy="0"/>
          <a:chOff x="0" y="0"/>
          <a:chExt cx="0" cy="0"/>
        </a:xfrm>
      </p:grpSpPr>
      <p:sp>
        <p:nvSpPr>
          <p:cNvPr id="9891" name="Google Shape;9891;p44"/>
          <p:cNvSpPr txBox="1"/>
          <p:nvPr>
            <p:ph type="title"/>
          </p:nvPr>
        </p:nvSpPr>
        <p:spPr>
          <a:xfrm>
            <a:off x="311700" y="2164975"/>
            <a:ext cx="8520600" cy="120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7200"/>
              <a:buNone/>
            </a:pPr>
            <a:r>
              <a:rPr lang="en-US" sz="4800"/>
              <a:t>THANKS FOR LISTENING!</a:t>
            </a:r>
            <a:endParaRPr sz="4800"/>
          </a:p>
        </p:txBody>
      </p:sp>
      <p:sp>
        <p:nvSpPr>
          <p:cNvPr id="9892" name="Google Shape;9892;p44"/>
          <p:cNvSpPr/>
          <p:nvPr/>
        </p:nvSpPr>
        <p:spPr>
          <a:xfrm rot="10800000">
            <a:off x="8392684" y="79889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3" name="Google Shape;9893;p44"/>
          <p:cNvSpPr/>
          <p:nvPr/>
        </p:nvSpPr>
        <p:spPr>
          <a:xfrm rot="10800000">
            <a:off x="7724137" y="2240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4" name="Google Shape;9894;p44"/>
          <p:cNvSpPr/>
          <p:nvPr/>
        </p:nvSpPr>
        <p:spPr>
          <a:xfrm rot="10800000">
            <a:off x="7072075" y="-174412"/>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5" name="Google Shape;9895;p44"/>
          <p:cNvSpPr/>
          <p:nvPr/>
        </p:nvSpPr>
        <p:spPr>
          <a:xfrm>
            <a:off x="2747875" y="5031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6" name="Google Shape;9896;p44"/>
          <p:cNvSpPr/>
          <p:nvPr/>
        </p:nvSpPr>
        <p:spPr>
          <a:xfrm>
            <a:off x="365397" y="139459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97" name="Google Shape;9897;p44"/>
          <p:cNvGrpSpPr/>
          <p:nvPr/>
        </p:nvGrpSpPr>
        <p:grpSpPr>
          <a:xfrm>
            <a:off x="5580655" y="621156"/>
            <a:ext cx="1019815" cy="944312"/>
            <a:chOff x="2113525" y="2880575"/>
            <a:chExt cx="609500" cy="564375"/>
          </a:xfrm>
        </p:grpSpPr>
        <p:sp>
          <p:nvSpPr>
            <p:cNvPr id="9898" name="Google Shape;9898;p4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9" name="Google Shape;9899;p4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0" name="Google Shape;9900;p4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1" name="Google Shape;9901;p4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2" name="Google Shape;9902;p44"/>
          <p:cNvGrpSpPr/>
          <p:nvPr/>
        </p:nvGrpSpPr>
        <p:grpSpPr>
          <a:xfrm rot="5400000">
            <a:off x="3907774" y="-580108"/>
            <a:ext cx="349968" cy="2052568"/>
            <a:chOff x="1037125" y="2236325"/>
            <a:chExt cx="149100" cy="874475"/>
          </a:xfrm>
        </p:grpSpPr>
        <p:sp>
          <p:nvSpPr>
            <p:cNvPr id="9903" name="Google Shape;9903;p4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4" name="Google Shape;9904;p4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5" name="Google Shape;9905;p4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6" name="Google Shape;9906;p4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7" name="Google Shape;9907;p4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8" name="Google Shape;9908;p4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9" name="Google Shape;9909;p4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0" name="Google Shape;9910;p4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1" name="Google Shape;9911;p4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2" name="Google Shape;9912;p4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3" name="Google Shape;9913;p4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4" name="Google Shape;9914;p4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5" name="Google Shape;9915;p4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6" name="Google Shape;9916;p4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7" name="Google Shape;9917;p4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8" name="Google Shape;9918;p4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9" name="Google Shape;9919;p4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0" name="Google Shape;9920;p4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1" name="Google Shape;9921;p4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2" name="Google Shape;9922;p4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3" name="Google Shape;9923;p4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4" name="Google Shape;9924;p4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5" name="Google Shape;9925;p4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6" name="Google Shape;9926;p4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7" name="Google Shape;9927;p4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8" name="Google Shape;9928;p4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9" name="Google Shape;9929;p4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0" name="Google Shape;9930;p4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1" name="Google Shape;9931;p4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2" name="Google Shape;9932;p4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3" name="Google Shape;9933;p4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4" name="Google Shape;9934;p4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5" name="Google Shape;9935;p4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6" name="Google Shape;9936;p4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7" name="Google Shape;9937;p4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8" name="Google Shape;9938;p4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39" name="Google Shape;9939;p44"/>
          <p:cNvSpPr/>
          <p:nvPr/>
        </p:nvSpPr>
        <p:spPr>
          <a:xfrm>
            <a:off x="685875" y="-57280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0" name="Google Shape;9940;p44"/>
          <p:cNvSpPr/>
          <p:nvPr/>
        </p:nvSpPr>
        <p:spPr>
          <a:xfrm>
            <a:off x="950250" y="-59011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41" name="Google Shape;9941;p44"/>
          <p:cNvGrpSpPr/>
          <p:nvPr/>
        </p:nvGrpSpPr>
        <p:grpSpPr>
          <a:xfrm>
            <a:off x="1013089" y="-232687"/>
            <a:ext cx="1236640" cy="1210852"/>
            <a:chOff x="236475" y="527300"/>
            <a:chExt cx="1124525" cy="1101075"/>
          </a:xfrm>
        </p:grpSpPr>
        <p:sp>
          <p:nvSpPr>
            <p:cNvPr id="9942" name="Google Shape;9942;p4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3" name="Google Shape;9943;p4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4" name="Google Shape;9944;p4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5" name="Google Shape;9945;p4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6" name="Google Shape;9946;p4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7" name="Google Shape;9947;p4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8" name="Google Shape;9948;p4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9" name="Google Shape;9949;p4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0" name="Google Shape;9950;p4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1" name="Google Shape;9951;p4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2" name="Google Shape;9952;p4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3" name="Google Shape;9953;p4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4" name="Google Shape;9954;p4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5" name="Google Shape;9955;p4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6" name="Google Shape;9956;p4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7" name="Google Shape;9957;p4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8" name="Google Shape;9958;p4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9" name="Google Shape;9959;p4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0" name="Google Shape;9960;p4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1" name="Google Shape;9961;p4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2" name="Google Shape;9962;p4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3" name="Google Shape;9963;p4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4" name="Google Shape;9964;p4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5" name="Google Shape;9965;p4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6" name="Google Shape;9966;p4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7" name="Google Shape;9967;p4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8" name="Google Shape;9968;p4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9" name="Google Shape;9969;p4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0" name="Google Shape;9970;p4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1" name="Google Shape;9971;p4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2" name="Google Shape;9972;p4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3" name="Google Shape;9973;p4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4" name="Google Shape;9974;p4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5" name="Google Shape;9975;p4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6" name="Google Shape;9976;p4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7" name="Google Shape;9977;p4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8" name="Google Shape;9978;p4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9" name="Google Shape;9979;p4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0" name="Google Shape;9980;p4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1" name="Google Shape;9981;p4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2" name="Google Shape;9982;p4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3" name="Google Shape;9983;p4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4" name="Google Shape;9984;p4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5" name="Google Shape;9985;p4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6" name="Google Shape;9986;p4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7" name="Google Shape;9987;p4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8" name="Google Shape;9988;p4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9" name="Google Shape;9989;p4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0" name="Google Shape;9990;p4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1" name="Google Shape;9991;p4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2" name="Google Shape;9992;p4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3" name="Google Shape;9993;p4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4" name="Google Shape;9994;p4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5" name="Google Shape;9995;p4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6" name="Google Shape;9996;p4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7" name="Google Shape;9997;p4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8" name="Google Shape;9998;p4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9" name="Google Shape;9999;p4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0" name="Google Shape;10000;p4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1" name="Google Shape;10001;p4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2" name="Google Shape;10002;p4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3" name="Google Shape;10003;p4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4" name="Google Shape;10004;p4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5" name="Google Shape;10005;p4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6" name="Google Shape;10006;p4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7" name="Google Shape;10007;p4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8" name="Google Shape;10008;p4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9" name="Google Shape;10009;p4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0" name="Google Shape;10010;p4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1" name="Google Shape;10011;p4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2" name="Google Shape;10012;p4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3" name="Google Shape;10013;p4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4" name="Google Shape;10014;p4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5" name="Google Shape;10015;p4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6" name="Google Shape;10016;p4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7" name="Google Shape;10017;p4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8" name="Google Shape;10018;p4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9" name="Google Shape;10019;p4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0" name="Google Shape;10020;p4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1" name="Google Shape;10021;p4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2" name="Google Shape;10022;p4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3" name="Google Shape;10023;p4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4" name="Google Shape;10024;p4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5" name="Google Shape;10025;p4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6" name="Google Shape;10026;p4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7" name="Google Shape;10027;p4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8" name="Google Shape;10028;p4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9" name="Google Shape;10029;p4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0" name="Google Shape;10030;p4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1" name="Google Shape;10031;p4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2" name="Google Shape;10032;p4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3" name="Google Shape;10033;p4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4" name="Google Shape;10034;p4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5" name="Google Shape;10035;p4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6" name="Google Shape;10036;p4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7" name="Google Shape;10037;p4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8" name="Google Shape;10038;p4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9" name="Google Shape;10039;p4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0" name="Google Shape;10040;p4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1" name="Google Shape;10041;p4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2" name="Google Shape;10042;p4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3" name="Google Shape;10043;p4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4" name="Google Shape;10044;p4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5" name="Google Shape;10045;p4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6" name="Google Shape;10046;p4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7" name="Google Shape;10047;p4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8" name="Google Shape;10048;p4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9" name="Google Shape;10049;p4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0" name="Google Shape;10050;p4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1" name="Google Shape;10051;p4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2" name="Google Shape;10052;p4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3" name="Google Shape;10053;p4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4" name="Google Shape;10054;p4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5" name="Google Shape;10055;p4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6" name="Google Shape;10056;p4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7" name="Google Shape;10057;p4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8" name="Google Shape;10058;p4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9" name="Google Shape;10059;p4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0" name="Google Shape;10060;p4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1" name="Google Shape;10061;p4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2" name="Google Shape;10062;p4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3" name="Google Shape;10063;p4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4" name="Google Shape;10064;p4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5" name="Google Shape;10065;p4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6" name="Google Shape;10066;p4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7" name="Google Shape;10067;p4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8" name="Google Shape;10068;p4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9" name="Google Shape;10069;p4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0" name="Google Shape;10070;p4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1" name="Google Shape;10071;p4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2" name="Google Shape;10072;p4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3" name="Google Shape;10073;p4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4" name="Google Shape;10074;p4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5" name="Google Shape;10075;p4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6" name="Google Shape;10076;p4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7" name="Google Shape;10077;p4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8" name="Google Shape;10078;p4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9" name="Google Shape;10079;p4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0" name="Google Shape;10080;p4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1" name="Google Shape;10081;p4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2" name="Google Shape;10082;p4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3" name="Google Shape;10083;p4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4" name="Google Shape;10084;p4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5" name="Google Shape;10085;p4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6" name="Google Shape;10086;p4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7" name="Google Shape;10087;p4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8" name="Google Shape;10088;p4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9" name="Google Shape;10089;p4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0" name="Google Shape;10090;p4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1" name="Google Shape;10091;p4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2" name="Google Shape;10092;p4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3" name="Google Shape;10093;p4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4" name="Google Shape;10094;p4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5" name="Google Shape;10095;p4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6" name="Google Shape;10096;p4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7" name="Google Shape;10097;p4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8" name="Google Shape;10098;p4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9" name="Google Shape;10099;p4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0" name="Google Shape;10100;p4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1" name="Google Shape;10101;p4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2" name="Google Shape;10102;p4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3" name="Google Shape;10103;p4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4" name="Google Shape;10104;p4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5" name="Google Shape;10105;p4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6" name="Google Shape;10106;p4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7" name="Google Shape;10107;p4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8" name="Google Shape;10108;p4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9" name="Google Shape;10109;p4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0" name="Google Shape;10110;p4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1" name="Google Shape;10111;p4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2" name="Google Shape;10112;p4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3" name="Google Shape;10113;p4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4" name="Google Shape;10114;p4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5" name="Google Shape;10115;p4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6" name="Google Shape;10116;p4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7" name="Google Shape;10117;p4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8" name="Google Shape;10118;p4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9" name="Google Shape;10119;p4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0" name="Google Shape;10120;p4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1" name="Google Shape;10121;p4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2" name="Google Shape;10122;p4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3" name="Google Shape;10123;p4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4" name="Google Shape;10124;p4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5" name="Google Shape;10125;p4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6" name="Google Shape;10126;p4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7" name="Google Shape;10127;p4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8" name="Google Shape;10128;p4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9" name="Google Shape;10129;p4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0" name="Google Shape;10130;p4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1" name="Google Shape;10131;p4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2" name="Google Shape;10132;p4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3" name="Google Shape;10133;p4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4" name="Google Shape;10134;p4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5" name="Google Shape;10135;p4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6" name="Google Shape;10136;p4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7" name="Google Shape;10137;p4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8" name="Google Shape;10138;p4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9" name="Google Shape;10139;p4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0" name="Google Shape;10140;p4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1" name="Google Shape;10141;p4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2" name="Google Shape;10142;p4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3" name="Google Shape;10143;p4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4" name="Google Shape;10144;p4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5" name="Google Shape;10145;p4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6" name="Google Shape;10146;p4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7" name="Google Shape;10147;p4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8" name="Google Shape;10148;p4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9" name="Google Shape;10149;p4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0" name="Google Shape;10150;p4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1" name="Google Shape;10151;p4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2" name="Google Shape;10152;p4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3" name="Google Shape;10153;p4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4" name="Google Shape;10154;p4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5" name="Google Shape;10155;p4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6" name="Google Shape;10156;p4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7" name="Google Shape;10157;p4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8" name="Google Shape;10158;p4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9" name="Google Shape;10159;p4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0" name="Google Shape;10160;p4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1" name="Google Shape;10161;p4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2" name="Google Shape;10162;p4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3" name="Google Shape;10163;p4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4" name="Google Shape;10164;p4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5" name="Google Shape;10165;p4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6" name="Google Shape;10166;p4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7" name="Google Shape;10167;p4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8" name="Google Shape;10168;p4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9" name="Google Shape;10169;p4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0" name="Google Shape;10170;p4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1" name="Google Shape;10171;p4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2" name="Google Shape;10172;p4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3" name="Google Shape;10173;p4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4" name="Google Shape;10174;p4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5" name="Google Shape;10175;p4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6" name="Google Shape;10176;p4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7" name="Google Shape;10177;p4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8" name="Google Shape;10178;p4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9" name="Google Shape;10179;p4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0" name="Google Shape;10180;p4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1" name="Google Shape;10181;p4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2" name="Google Shape;10182;p4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3" name="Google Shape;10183;p4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4" name="Google Shape;10184;p4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5" name="Google Shape;10185;p4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6" name="Google Shape;10186;p4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7" name="Google Shape;10187;p4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8" name="Google Shape;10188;p4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9" name="Google Shape;10189;p4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0" name="Google Shape;10190;p4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1" name="Google Shape;10191;p4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2" name="Google Shape;10192;p4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3" name="Google Shape;10193;p4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4" name="Google Shape;10194;p4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5" name="Google Shape;10195;p4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6" name="Google Shape;10196;p4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7" name="Google Shape;10197;p4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8" name="Google Shape;10198;p4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9" name="Google Shape;10199;p4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0" name="Google Shape;10200;p4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1" name="Google Shape;10201;p4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2" name="Google Shape;10202;p4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3" name="Google Shape;10203;p4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4" name="Google Shape;10204;p4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5" name="Google Shape;10205;p4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6" name="Google Shape;10206;p4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7" name="Google Shape;10207;p4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8" name="Google Shape;10208;p4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9" name="Google Shape;10209;p4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0" name="Google Shape;10210;p4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1" name="Google Shape;10211;p4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2" name="Google Shape;10212;p4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3" name="Google Shape;10213;p4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4" name="Google Shape;10214;p4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5" name="Google Shape;10215;p4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6" name="Google Shape;10216;p4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7" name="Google Shape;10217;p4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8" name="Google Shape;10218;p4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9" name="Google Shape;10219;p4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0" name="Google Shape;10220;p4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1" name="Google Shape;10221;p4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2" name="Google Shape;10222;p4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3" name="Google Shape;10223;p4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4" name="Google Shape;10224;p4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5" name="Google Shape;10225;p4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6" name="Google Shape;10226;p4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7" name="Google Shape;10227;p4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8" name="Google Shape;10228;p4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9" name="Google Shape;10229;p4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0" name="Google Shape;10230;p4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1" name="Google Shape;10231;p4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2" name="Google Shape;10232;p4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3" name="Google Shape;10233;p4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4" name="Google Shape;10234;p4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5" name="Google Shape;10235;p4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6" name="Google Shape;10236;p4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7" name="Google Shape;10237;p4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8" name="Google Shape;10238;p4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9" name="Google Shape;10239;p4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0" name="Google Shape;10240;p4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1" name="Google Shape;10241;p4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2" name="Google Shape;10242;p4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3" name="Google Shape;10243;p4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4" name="Google Shape;10244;p4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5" name="Google Shape;10245;p4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6" name="Google Shape;10246;p4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7" name="Google Shape;10247;p4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8" name="Google Shape;10248;p4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9" name="Google Shape;10249;p4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0" name="Google Shape;10250;p4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1" name="Google Shape;10251;p4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2" name="Google Shape;10252;p4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3" name="Google Shape;10253;p4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4" name="Google Shape;10254;p4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5" name="Google Shape;10255;p4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6" name="Google Shape;10256;p4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7" name="Google Shape;10257;p4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8" name="Google Shape;10258;p4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9" name="Google Shape;10259;p4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0" name="Google Shape;10260;p4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1" name="Google Shape;10261;p4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2" name="Google Shape;10262;p4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3" name="Google Shape;10263;p4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4" name="Google Shape;10264;p4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5" name="Google Shape;10265;p4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6" name="Google Shape;10266;p4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7" name="Google Shape;10267;p4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8" name="Google Shape;10268;p4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9" name="Google Shape;10269;p4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0" name="Google Shape;10270;p4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1" name="Google Shape;10271;p4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2" name="Google Shape;10272;p4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3" name="Google Shape;10273;p4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4" name="Google Shape;10274;p4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5" name="Google Shape;10275;p4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6" name="Google Shape;10276;p4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7" name="Google Shape;10277;p4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8" name="Google Shape;10278;p4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9" name="Google Shape;10279;p4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0" name="Google Shape;10280;p4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1" name="Google Shape;10281;p4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2" name="Google Shape;10282;p4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3" name="Google Shape;10283;p4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4" name="Google Shape;10284;p4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5" name="Google Shape;10285;p4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6" name="Google Shape;10286;p4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7" name="Google Shape;10287;p4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8" name="Google Shape;10288;p4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9" name="Google Shape;10289;p4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0" name="Google Shape;10290;p4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1" name="Google Shape;10291;p4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2" name="Google Shape;10292;p4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3" name="Google Shape;10293;p4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4" name="Google Shape;10294;p4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5" name="Google Shape;10295;p4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6" name="Google Shape;10296;p4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7" name="Google Shape;10297;p4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8" name="Google Shape;10298;p4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9" name="Google Shape;10299;p4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0" name="Google Shape;10300;p4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1" name="Google Shape;10301;p4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2" name="Google Shape;10302;p4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3" name="Google Shape;10303;p4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4" name="Google Shape;10304;p4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5" name="Google Shape;10305;p4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6" name="Google Shape;10306;p4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7" name="Google Shape;10307;p4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8" name="Google Shape;10308;p4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9" name="Google Shape;10309;p4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0" name="Google Shape;10310;p4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1" name="Google Shape;10311;p4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2" name="Google Shape;10312;p4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3" name="Google Shape;10313;p4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4" name="Google Shape;10314;p4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5" name="Google Shape;10315;p4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6" name="Google Shape;10316;p4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7" name="Google Shape;10317;p4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8" name="Google Shape;10318;p4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9" name="Google Shape;10319;p4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0" name="Google Shape;10320;p4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1" name="Google Shape;10321;p4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2" name="Google Shape;10322;p4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3" name="Google Shape;10323;p4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4" name="Google Shape;10324;p4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5" name="Google Shape;10325;p4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6" name="Google Shape;10326;p4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7" name="Google Shape;10327;p4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8" name="Google Shape;10328;p4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9" name="Google Shape;10329;p4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0" name="Google Shape;10330;p4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1" name="Google Shape;10331;p4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2" name="Google Shape;10332;p4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3" name="Google Shape;10333;p4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4" name="Google Shape;10334;p4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5" name="Google Shape;10335;p4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6" name="Google Shape;10336;p4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7" name="Google Shape;10337;p4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8" name="Google Shape;10338;p4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9" name="Google Shape;10339;p4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0" name="Google Shape;10340;p4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1" name="Google Shape;10341;p4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2" name="Google Shape;10342;p4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3" name="Google Shape;10343;p4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4" name="Google Shape;10344;p4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5" name="Google Shape;10345;p4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6" name="Google Shape;10346;p4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7" name="Google Shape;10347;p4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8" name="Google Shape;10348;p4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9" name="Google Shape;10349;p4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0" name="Google Shape;10350;p4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1" name="Google Shape;10351;p4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2" name="Google Shape;10352;p4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3" name="Google Shape;10353;p4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4" name="Google Shape;10354;p4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5" name="Google Shape;10355;p4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6" name="Google Shape;10356;p4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7" name="Google Shape;10357;p4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8" name="Google Shape;10358;p4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9" name="Google Shape;10359;p4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0" name="Google Shape;10360;p4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1" name="Google Shape;10361;p4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2" name="Google Shape;10362;p4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3" name="Google Shape;10363;p4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4" name="Google Shape;10364;p4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5" name="Google Shape;10365;p4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6" name="Google Shape;10366;p4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7" name="Google Shape;10367;p4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8" name="Google Shape;10368;p4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9" name="Google Shape;10369;p4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0" name="Google Shape;10370;p4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1" name="Google Shape;10371;p4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2" name="Google Shape;10372;p4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3" name="Google Shape;10373;p4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4" name="Google Shape;10374;p4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5" name="Google Shape;10375;p4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6" name="Google Shape;10376;p4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7" name="Google Shape;10377;p4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8" name="Google Shape;10378;p4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9" name="Google Shape;10379;p4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0" name="Google Shape;10380;p4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1" name="Google Shape;10381;p4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2" name="Google Shape;10382;p4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3" name="Google Shape;10383;p4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4" name="Google Shape;10384;p4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5" name="Google Shape;10385;p4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6" name="Google Shape;10386;p4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7" name="Google Shape;10387;p4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8" name="Google Shape;10388;p4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9" name="Google Shape;10389;p4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0" name="Google Shape;10390;p4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1" name="Google Shape;10391;p4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2" name="Google Shape;10392;p4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3" name="Google Shape;10393;p4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4" name="Google Shape;10394;p4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5" name="Google Shape;10395;p4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6" name="Google Shape;10396;p4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7" name="Google Shape;10397;p4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8" name="Google Shape;10398;p4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9" name="Google Shape;10399;p4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0" name="Google Shape;10400;p4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1" name="Google Shape;10401;p4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2" name="Google Shape;10402;p4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3" name="Google Shape;10403;p4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4" name="Google Shape;10404;p4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5" name="Google Shape;10405;p4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6" name="Google Shape;10406;p4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7" name="Google Shape;10407;p4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8" name="Google Shape;10408;p4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9" name="Google Shape;10409;p4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0" name="Google Shape;10410;p4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1" name="Google Shape;10411;p4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2" name="Google Shape;10412;p4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3" name="Google Shape;10413;p4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4" name="Google Shape;10414;p4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5" name="Google Shape;10415;p4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6" name="Google Shape;10416;p4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7" name="Google Shape;10417;p4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8" name="Google Shape;10418;p4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9" name="Google Shape;10419;p4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0" name="Google Shape;10420;p4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1" name="Google Shape;10421;p4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2" name="Google Shape;10422;p4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3" name="Google Shape;10423;p4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4" name="Google Shape;10424;p4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5" name="Google Shape;10425;p4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6" name="Google Shape;10426;p4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7" name="Google Shape;10427;p4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8" name="Google Shape;10428;p4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9" name="Google Shape;10429;p4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0" name="Google Shape;10430;p4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1" name="Google Shape;10431;p4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2" name="Google Shape;10432;p4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3" name="Google Shape;10433;p4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4" name="Google Shape;10434;p4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5" name="Google Shape;10435;p4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6" name="Google Shape;10436;p4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7" name="Google Shape;10437;p4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8" name="Google Shape;10438;p4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9" name="Google Shape;10439;p4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0" name="Google Shape;10440;p4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1" name="Google Shape;10441;p4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2" name="Google Shape;10442;p4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3" name="Google Shape;10443;p4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4" name="Google Shape;10444;p4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5" name="Google Shape;10445;p4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6" name="Google Shape;10446;p4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7" name="Google Shape;10447;p4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8" name="Google Shape;10448;p4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9" name="Google Shape;10449;p4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0" name="Google Shape;10450;p4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1" name="Google Shape;10451;p4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2" name="Google Shape;10452;p4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3" name="Google Shape;10453;p4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4" name="Google Shape;10454;p4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5" name="Google Shape;10455;p4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6" name="Google Shape;10456;p4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7" name="Google Shape;10457;p4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8" name="Google Shape;10458;p4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9" name="Google Shape;10459;p4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0" name="Google Shape;10460;p4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1" name="Google Shape;10461;p4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2" name="Google Shape;10462;p4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3" name="Google Shape;10463;p4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4" name="Google Shape;10464;p4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5" name="Google Shape;10465;p4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6" name="Google Shape;10466;p4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7" name="Google Shape;10467;p4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8" name="Google Shape;10468;p4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9" name="Google Shape;10469;p4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0" name="Google Shape;10470;p4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1" name="Google Shape;10471;p4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2" name="Google Shape;10472;p4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3" name="Google Shape;10473;p4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4" name="Google Shape;10474;p4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5" name="Google Shape;10475;p4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6" name="Google Shape;10476;p4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7" name="Google Shape;10477;p4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8" name="Google Shape;10478;p4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9" name="Google Shape;10479;p4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0" name="Google Shape;10480;p4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1" name="Google Shape;10481;p4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2" name="Google Shape;10482;p4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3" name="Google Shape;10483;p4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4" name="Google Shape;10484;p4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5" name="Google Shape;10485;p4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6" name="Google Shape;10486;p4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7" name="Google Shape;10487;p4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8" name="Google Shape;10488;p4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9" name="Google Shape;10489;p4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0" name="Google Shape;10490;p4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1" name="Google Shape;10491;p4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2" name="Google Shape;10492;p4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3" name="Google Shape;10493;p4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4" name="Google Shape;10494;p4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5" name="Google Shape;10495;p4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6" name="Google Shape;10496;p4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7" name="Google Shape;10497;p4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8" name="Google Shape;10498;p4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9" name="Google Shape;10499;p4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0" name="Google Shape;10500;p4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1" name="Google Shape;10501;p4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2" name="Google Shape;10502;p4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3" name="Google Shape;10503;p4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4" name="Google Shape;10504;p4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5" name="Google Shape;10505;p4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6" name="Google Shape;10506;p4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7" name="Google Shape;10507;p4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8" name="Google Shape;10508;p4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9" name="Google Shape;10509;p4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0" name="Google Shape;10510;p4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1" name="Google Shape;10511;p4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2" name="Google Shape;10512;p4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3" name="Google Shape;10513;p4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4" name="Google Shape;10514;p4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5" name="Google Shape;10515;p4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6" name="Google Shape;10516;p4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7" name="Google Shape;10517;p4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8" name="Google Shape;10518;p4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9" name="Google Shape;10519;p4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0" name="Google Shape;10520;p4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1" name="Google Shape;10521;p4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2" name="Google Shape;10522;p4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3" name="Google Shape;10523;p4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4" name="Google Shape;10524;p4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5" name="Google Shape;10525;p4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6" name="Google Shape;10526;p4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7" name="Google Shape;10527;p4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8" name="Google Shape;10528;p4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9" name="Google Shape;10529;p4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0" name="Google Shape;10530;p4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1" name="Google Shape;10531;p4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2" name="Google Shape;10532;p4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3" name="Google Shape;10533;p4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4" name="Google Shape;10534;p4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5" name="Google Shape;10535;p4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6" name="Google Shape;10536;p4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7" name="Google Shape;10537;p4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8" name="Google Shape;10538;p4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9" name="Google Shape;10539;p4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0" name="Google Shape;10540;p4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1" name="Google Shape;10541;p4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2" name="Google Shape;10542;p4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3" name="Google Shape;10543;p4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4" name="Google Shape;10544;p4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5" name="Google Shape;10545;p4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6" name="Google Shape;10546;p4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7" name="Google Shape;10547;p4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8" name="Google Shape;10548;p4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9" name="Google Shape;10549;p4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0" name="Google Shape;10550;p4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1" name="Google Shape;10551;p4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2" name="Google Shape;10552;p4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3" name="Google Shape;10553;p4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4" name="Google Shape;10554;p4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5" name="Google Shape;10555;p4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6" name="Google Shape;10556;p4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7" name="Google Shape;10557;p4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8" name="Google Shape;10558;p4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9" name="Google Shape;10559;p4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0" name="Google Shape;10560;p4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1" name="Google Shape;10561;p4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2" name="Google Shape;10562;p4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3" name="Google Shape;10563;p4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4" name="Google Shape;10564;p4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5" name="Google Shape;10565;p4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6" name="Google Shape;10566;p4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7" name="Google Shape;10567;p4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8" name="Google Shape;10568;p4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9" name="Google Shape;10569;p4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0" name="Google Shape;10570;p4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1" name="Google Shape;10571;p4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2" name="Google Shape;10572;p4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3" name="Google Shape;10573;p4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4" name="Google Shape;10574;p4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5" name="Google Shape;10575;p4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6" name="Google Shape;10576;p4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7" name="Google Shape;10577;p4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8" name="Google Shape;10578;p4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9" name="Google Shape;10579;p4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0" name="Google Shape;10580;p4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1" name="Google Shape;10581;p4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2" name="Google Shape;10582;p4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3" name="Google Shape;10583;p4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4" name="Google Shape;10584;p4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5" name="Google Shape;10585;p4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6" name="Google Shape;10586;p4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7" name="Google Shape;10587;p4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8" name="Google Shape;10588;p4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9" name="Google Shape;10589;p4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0" name="Google Shape;10590;p4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1" name="Google Shape;10591;p4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2" name="Google Shape;10592;p4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3" name="Google Shape;10593;p4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4" name="Google Shape;10594;p4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5" name="Google Shape;10595;p4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6" name="Google Shape;10596;p4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7" name="Google Shape;10597;p4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8" name="Google Shape;10598;p4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9" name="Google Shape;10599;p4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0" name="Google Shape;10600;p4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1" name="Google Shape;10601;p4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2" name="Google Shape;10602;p4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3" name="Google Shape;10603;p4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4" name="Google Shape;10604;p4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5" name="Google Shape;10605;p4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6" name="Google Shape;10606;p4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7" name="Google Shape;10607;p4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8" name="Google Shape;10608;p4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9" name="Google Shape;10609;p4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0" name="Google Shape;10610;p4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1" name="Google Shape;10611;p4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2" name="Google Shape;10612;p4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3" name="Google Shape;10613;p4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4" name="Google Shape;10614;p4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5" name="Google Shape;10615;p4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6" name="Google Shape;10616;p4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7" name="Google Shape;10617;p4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8" name="Google Shape;10618;p4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9" name="Google Shape;10619;p4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0" name="Google Shape;10620;p4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1" name="Google Shape;10621;p4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2" name="Google Shape;10622;p4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3" name="Google Shape;10623;p4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4" name="Google Shape;10624;p4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5" name="Google Shape;10625;p4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6" name="Google Shape;10626;p4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7" name="Google Shape;10627;p4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8" name="Google Shape;10628;p4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9" name="Google Shape;10629;p4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0" name="Google Shape;10630;p4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1" name="Google Shape;10631;p4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2" name="Google Shape;10632;p4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3" name="Google Shape;10633;p4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4" name="Google Shape;10634;p4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5" name="Google Shape;10635;p4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6" name="Google Shape;10636;p4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7" name="Google Shape;10637;p4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8" name="Google Shape;10638;p4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9" name="Google Shape;10639;p4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0" name="Google Shape;10640;p4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1" name="Google Shape;10641;p4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2" name="Google Shape;10642;p4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3" name="Google Shape;10643;p4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4" name="Google Shape;10644;p4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5" name="Google Shape;10645;p4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6" name="Google Shape;10646;p4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7" name="Google Shape;10647;p4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8" name="Google Shape;10648;p4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9" name="Google Shape;10649;p4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0" name="Google Shape;10650;p4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1" name="Google Shape;10651;p4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2" name="Google Shape;10652;p4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3" name="Google Shape;10653;p4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4" name="Google Shape;10654;p4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5" name="Google Shape;10655;p4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6" name="Google Shape;10656;p4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7" name="Google Shape;10657;p4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8" name="Google Shape;10658;p4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9" name="Google Shape;10659;p4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0" name="Google Shape;10660;p4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1" name="Google Shape;10661;p4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2" name="Google Shape;10662;p4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3" name="Google Shape;10663;p4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4" name="Google Shape;10664;p4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5" name="Google Shape;10665;p4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6" name="Google Shape;10666;p4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7" name="Google Shape;10667;p4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8" name="Google Shape;10668;p4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9" name="Google Shape;10669;p4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0" name="Google Shape;10670;p4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1" name="Google Shape;10671;p4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2" name="Google Shape;10672;p4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3" name="Google Shape;10673;p4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4" name="Google Shape;10674;p4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5" name="Google Shape;10675;p4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3" name="Shape 7163"/>
        <p:cNvGrpSpPr/>
        <p:nvPr/>
      </p:nvGrpSpPr>
      <p:grpSpPr>
        <a:xfrm>
          <a:off x="0" y="0"/>
          <a:ext cx="0" cy="0"/>
          <a:chOff x="0" y="0"/>
          <a:chExt cx="0" cy="0"/>
        </a:xfrm>
      </p:grpSpPr>
      <p:sp>
        <p:nvSpPr>
          <p:cNvPr id="7164" name="Google Shape;7164;p5"/>
          <p:cNvSpPr txBox="1"/>
          <p:nvPr>
            <p:ph idx="4294967295" type="title"/>
          </p:nvPr>
        </p:nvSpPr>
        <p:spPr>
          <a:xfrm>
            <a:off x="0" y="393700"/>
            <a:ext cx="5746750" cy="57308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000">
                <a:latin typeface="Times New Roman"/>
                <a:ea typeface="Times New Roman"/>
                <a:cs typeface="Times New Roman"/>
                <a:sym typeface="Times New Roman"/>
              </a:rPr>
              <a:t>1.2 Quy trình làm đồ án</a:t>
            </a:r>
            <a:endParaRPr b="1" sz="2000">
              <a:latin typeface="Times New Roman"/>
              <a:ea typeface="Times New Roman"/>
              <a:cs typeface="Times New Roman"/>
              <a:sym typeface="Times New Roman"/>
            </a:endParaRPr>
          </a:p>
        </p:txBody>
      </p:sp>
      <p:sp>
        <p:nvSpPr>
          <p:cNvPr id="7165" name="Google Shape;7165;p5"/>
          <p:cNvSpPr/>
          <p:nvPr/>
        </p:nvSpPr>
        <p:spPr>
          <a:xfrm>
            <a:off x="307180" y="1200150"/>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Tìm kiếm dataset</a:t>
            </a:r>
            <a:endParaRPr/>
          </a:p>
        </p:txBody>
      </p:sp>
      <p:sp>
        <p:nvSpPr>
          <p:cNvPr id="7166" name="Google Shape;7166;p5"/>
          <p:cNvSpPr/>
          <p:nvPr/>
        </p:nvSpPr>
        <p:spPr>
          <a:xfrm>
            <a:off x="2676524" y="1200150"/>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Phân tích dataset</a:t>
            </a:r>
            <a:endParaRPr/>
          </a:p>
        </p:txBody>
      </p:sp>
      <p:sp>
        <p:nvSpPr>
          <p:cNvPr id="7167" name="Google Shape;7167;p5"/>
          <p:cNvSpPr/>
          <p:nvPr/>
        </p:nvSpPr>
        <p:spPr>
          <a:xfrm>
            <a:off x="5045868" y="1200150"/>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Xử lý dataset</a:t>
            </a:r>
            <a:endParaRPr/>
          </a:p>
        </p:txBody>
      </p:sp>
      <p:sp>
        <p:nvSpPr>
          <p:cNvPr id="7168" name="Google Shape;7168;p5"/>
          <p:cNvSpPr/>
          <p:nvPr/>
        </p:nvSpPr>
        <p:spPr>
          <a:xfrm>
            <a:off x="7324723" y="1200150"/>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Tạo model</a:t>
            </a:r>
            <a:endParaRPr/>
          </a:p>
        </p:txBody>
      </p:sp>
      <p:sp>
        <p:nvSpPr>
          <p:cNvPr id="7169" name="Google Shape;7169;p5"/>
          <p:cNvSpPr/>
          <p:nvPr/>
        </p:nvSpPr>
        <p:spPr>
          <a:xfrm>
            <a:off x="7324722" y="2362198"/>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Quá trình huấn luyện model</a:t>
            </a:r>
            <a:endParaRPr/>
          </a:p>
        </p:txBody>
      </p:sp>
      <p:sp>
        <p:nvSpPr>
          <p:cNvPr id="7170" name="Google Shape;7170;p5"/>
          <p:cNvSpPr/>
          <p:nvPr/>
        </p:nvSpPr>
        <p:spPr>
          <a:xfrm>
            <a:off x="5045868" y="2362198"/>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Đánh giá model</a:t>
            </a:r>
            <a:endParaRPr/>
          </a:p>
        </p:txBody>
      </p:sp>
      <p:sp>
        <p:nvSpPr>
          <p:cNvPr id="7171" name="Google Shape;7171;p5"/>
          <p:cNvSpPr/>
          <p:nvPr/>
        </p:nvSpPr>
        <p:spPr>
          <a:xfrm>
            <a:off x="2676523" y="2362198"/>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Phát triển ứng dụng</a:t>
            </a:r>
            <a:endParaRPr b="0" i="0" sz="1400" u="none" cap="none" strike="noStrike">
              <a:solidFill>
                <a:schemeClr val="lt1"/>
              </a:solidFill>
              <a:latin typeface="Arial"/>
              <a:ea typeface="Arial"/>
              <a:cs typeface="Arial"/>
              <a:sym typeface="Arial"/>
            </a:endParaRPr>
          </a:p>
        </p:txBody>
      </p:sp>
      <p:sp>
        <p:nvSpPr>
          <p:cNvPr id="7172" name="Google Shape;7172;p5"/>
          <p:cNvSpPr/>
          <p:nvPr/>
        </p:nvSpPr>
        <p:spPr>
          <a:xfrm>
            <a:off x="307180" y="2362198"/>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Kiểm thử ứng dụng</a:t>
            </a:r>
            <a:endParaRPr b="0" i="0" sz="1400" u="none" cap="none" strike="noStrike">
              <a:solidFill>
                <a:schemeClr val="lt1"/>
              </a:solidFill>
              <a:latin typeface="Arial"/>
              <a:ea typeface="Arial"/>
              <a:cs typeface="Arial"/>
              <a:sym typeface="Arial"/>
            </a:endParaRPr>
          </a:p>
        </p:txBody>
      </p:sp>
      <p:sp>
        <p:nvSpPr>
          <p:cNvPr id="7173" name="Google Shape;7173;p5"/>
          <p:cNvSpPr/>
          <p:nvPr/>
        </p:nvSpPr>
        <p:spPr>
          <a:xfrm>
            <a:off x="307180" y="3524246"/>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Đánh giá ứng dụng</a:t>
            </a:r>
            <a:endParaRPr b="0" i="0" sz="1400" u="none" cap="none" strike="noStrike">
              <a:solidFill>
                <a:schemeClr val="lt1"/>
              </a:solidFill>
              <a:latin typeface="Arial"/>
              <a:ea typeface="Arial"/>
              <a:cs typeface="Arial"/>
              <a:sym typeface="Arial"/>
            </a:endParaRPr>
          </a:p>
        </p:txBody>
      </p:sp>
      <p:sp>
        <p:nvSpPr>
          <p:cNvPr id="7174" name="Google Shape;7174;p5"/>
          <p:cNvSpPr/>
          <p:nvPr/>
        </p:nvSpPr>
        <p:spPr>
          <a:xfrm>
            <a:off x="2676522" y="3524246"/>
            <a:ext cx="1757363" cy="573088"/>
          </a:xfrm>
          <a:prstGeom prst="rect">
            <a:avLst/>
          </a:prstGeom>
          <a:solidFill>
            <a:schemeClr val="accent1"/>
          </a:solidFill>
          <a:ln cap="flat" cmpd="sng" w="25400">
            <a:solidFill>
              <a:srgbClr val="A77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Tìm ra các hạn chế và hướng phát triển</a:t>
            </a:r>
            <a:endParaRPr b="0" i="0" sz="1400" u="none" cap="none" strike="noStrike">
              <a:solidFill>
                <a:schemeClr val="lt1"/>
              </a:solidFill>
              <a:latin typeface="Arial"/>
              <a:ea typeface="Arial"/>
              <a:cs typeface="Arial"/>
              <a:sym typeface="Arial"/>
            </a:endParaRPr>
          </a:p>
        </p:txBody>
      </p:sp>
      <p:cxnSp>
        <p:nvCxnSpPr>
          <p:cNvPr id="7175" name="Google Shape;7175;p5"/>
          <p:cNvCxnSpPr>
            <a:stCxn id="7165" idx="3"/>
            <a:endCxn id="7166" idx="1"/>
          </p:cNvCxnSpPr>
          <p:nvPr/>
        </p:nvCxnSpPr>
        <p:spPr>
          <a:xfrm>
            <a:off x="2064543" y="1486694"/>
            <a:ext cx="612000" cy="0"/>
          </a:xfrm>
          <a:prstGeom prst="straightConnector1">
            <a:avLst/>
          </a:prstGeom>
          <a:noFill/>
          <a:ln cap="flat" cmpd="sng" w="9525">
            <a:solidFill>
              <a:srgbClr val="E1A771"/>
            </a:solidFill>
            <a:prstDash val="solid"/>
            <a:round/>
            <a:headEnd len="sm" w="sm" type="none"/>
            <a:tailEnd len="med" w="med" type="triangle"/>
          </a:ln>
        </p:spPr>
      </p:cxnSp>
      <p:cxnSp>
        <p:nvCxnSpPr>
          <p:cNvPr id="7176" name="Google Shape;7176;p5"/>
          <p:cNvCxnSpPr>
            <a:stCxn id="7166" idx="3"/>
            <a:endCxn id="7167" idx="1"/>
          </p:cNvCxnSpPr>
          <p:nvPr/>
        </p:nvCxnSpPr>
        <p:spPr>
          <a:xfrm>
            <a:off x="4433887" y="1486694"/>
            <a:ext cx="612000" cy="0"/>
          </a:xfrm>
          <a:prstGeom prst="straightConnector1">
            <a:avLst/>
          </a:prstGeom>
          <a:noFill/>
          <a:ln cap="flat" cmpd="sng" w="9525">
            <a:solidFill>
              <a:srgbClr val="E1A771"/>
            </a:solidFill>
            <a:prstDash val="solid"/>
            <a:round/>
            <a:headEnd len="sm" w="sm" type="none"/>
            <a:tailEnd len="med" w="med" type="triangle"/>
          </a:ln>
        </p:spPr>
      </p:cxnSp>
      <p:cxnSp>
        <p:nvCxnSpPr>
          <p:cNvPr id="7177" name="Google Shape;7177;p5"/>
          <p:cNvCxnSpPr>
            <a:stCxn id="7167" idx="3"/>
            <a:endCxn id="7168" idx="1"/>
          </p:cNvCxnSpPr>
          <p:nvPr/>
        </p:nvCxnSpPr>
        <p:spPr>
          <a:xfrm>
            <a:off x="6803231" y="1486694"/>
            <a:ext cx="521400" cy="0"/>
          </a:xfrm>
          <a:prstGeom prst="straightConnector1">
            <a:avLst/>
          </a:prstGeom>
          <a:noFill/>
          <a:ln cap="flat" cmpd="sng" w="9525">
            <a:solidFill>
              <a:srgbClr val="E1A771"/>
            </a:solidFill>
            <a:prstDash val="solid"/>
            <a:round/>
            <a:headEnd len="sm" w="sm" type="none"/>
            <a:tailEnd len="med" w="med" type="triangle"/>
          </a:ln>
        </p:spPr>
      </p:cxnSp>
      <p:cxnSp>
        <p:nvCxnSpPr>
          <p:cNvPr id="7178" name="Google Shape;7178;p5"/>
          <p:cNvCxnSpPr>
            <a:stCxn id="7168" idx="2"/>
            <a:endCxn id="7169" idx="0"/>
          </p:cNvCxnSpPr>
          <p:nvPr/>
        </p:nvCxnSpPr>
        <p:spPr>
          <a:xfrm>
            <a:off x="8203405" y="1773238"/>
            <a:ext cx="0" cy="588900"/>
          </a:xfrm>
          <a:prstGeom prst="straightConnector1">
            <a:avLst/>
          </a:prstGeom>
          <a:noFill/>
          <a:ln cap="flat" cmpd="sng" w="9525">
            <a:solidFill>
              <a:srgbClr val="E1A771"/>
            </a:solidFill>
            <a:prstDash val="solid"/>
            <a:round/>
            <a:headEnd len="sm" w="sm" type="none"/>
            <a:tailEnd len="med" w="med" type="triangle"/>
          </a:ln>
        </p:spPr>
      </p:cxnSp>
      <p:cxnSp>
        <p:nvCxnSpPr>
          <p:cNvPr id="7179" name="Google Shape;7179;p5"/>
          <p:cNvCxnSpPr>
            <a:stCxn id="7169" idx="1"/>
            <a:endCxn id="7170" idx="3"/>
          </p:cNvCxnSpPr>
          <p:nvPr/>
        </p:nvCxnSpPr>
        <p:spPr>
          <a:xfrm rot="10800000">
            <a:off x="6803322" y="2648742"/>
            <a:ext cx="521400" cy="0"/>
          </a:xfrm>
          <a:prstGeom prst="straightConnector1">
            <a:avLst/>
          </a:prstGeom>
          <a:noFill/>
          <a:ln cap="flat" cmpd="sng" w="9525">
            <a:solidFill>
              <a:srgbClr val="E1A771"/>
            </a:solidFill>
            <a:prstDash val="solid"/>
            <a:round/>
            <a:headEnd len="sm" w="sm" type="none"/>
            <a:tailEnd len="med" w="med" type="triangle"/>
          </a:ln>
        </p:spPr>
      </p:cxnSp>
      <p:cxnSp>
        <p:nvCxnSpPr>
          <p:cNvPr id="7180" name="Google Shape;7180;p5"/>
          <p:cNvCxnSpPr>
            <a:stCxn id="7170" idx="1"/>
            <a:endCxn id="7171" idx="3"/>
          </p:cNvCxnSpPr>
          <p:nvPr/>
        </p:nvCxnSpPr>
        <p:spPr>
          <a:xfrm rot="10800000">
            <a:off x="4433868" y="2648742"/>
            <a:ext cx="612000" cy="0"/>
          </a:xfrm>
          <a:prstGeom prst="straightConnector1">
            <a:avLst/>
          </a:prstGeom>
          <a:noFill/>
          <a:ln cap="flat" cmpd="sng" w="9525">
            <a:solidFill>
              <a:srgbClr val="E1A771"/>
            </a:solidFill>
            <a:prstDash val="solid"/>
            <a:round/>
            <a:headEnd len="sm" w="sm" type="none"/>
            <a:tailEnd len="med" w="med" type="triangle"/>
          </a:ln>
        </p:spPr>
      </p:cxnSp>
      <p:cxnSp>
        <p:nvCxnSpPr>
          <p:cNvPr id="7181" name="Google Shape;7181;p5"/>
          <p:cNvCxnSpPr>
            <a:stCxn id="7171" idx="1"/>
            <a:endCxn id="7172" idx="3"/>
          </p:cNvCxnSpPr>
          <p:nvPr/>
        </p:nvCxnSpPr>
        <p:spPr>
          <a:xfrm rot="10800000">
            <a:off x="2064523" y="2648742"/>
            <a:ext cx="612000" cy="0"/>
          </a:xfrm>
          <a:prstGeom prst="straightConnector1">
            <a:avLst/>
          </a:prstGeom>
          <a:noFill/>
          <a:ln cap="flat" cmpd="sng" w="9525">
            <a:solidFill>
              <a:srgbClr val="E1A771"/>
            </a:solidFill>
            <a:prstDash val="solid"/>
            <a:round/>
            <a:headEnd len="sm" w="sm" type="none"/>
            <a:tailEnd len="med" w="med" type="triangle"/>
          </a:ln>
        </p:spPr>
      </p:cxnSp>
      <p:cxnSp>
        <p:nvCxnSpPr>
          <p:cNvPr id="7182" name="Google Shape;7182;p5"/>
          <p:cNvCxnSpPr>
            <a:stCxn id="7172" idx="2"/>
            <a:endCxn id="7173" idx="0"/>
          </p:cNvCxnSpPr>
          <p:nvPr/>
        </p:nvCxnSpPr>
        <p:spPr>
          <a:xfrm>
            <a:off x="1185862" y="2935286"/>
            <a:ext cx="0" cy="588900"/>
          </a:xfrm>
          <a:prstGeom prst="straightConnector1">
            <a:avLst/>
          </a:prstGeom>
          <a:noFill/>
          <a:ln cap="flat" cmpd="sng" w="9525">
            <a:solidFill>
              <a:srgbClr val="E1A771"/>
            </a:solidFill>
            <a:prstDash val="solid"/>
            <a:round/>
            <a:headEnd len="sm" w="sm" type="none"/>
            <a:tailEnd len="med" w="med" type="triangle"/>
          </a:ln>
        </p:spPr>
      </p:cxnSp>
      <p:cxnSp>
        <p:nvCxnSpPr>
          <p:cNvPr id="7183" name="Google Shape;7183;p5"/>
          <p:cNvCxnSpPr>
            <a:stCxn id="7173" idx="3"/>
            <a:endCxn id="7174" idx="1"/>
          </p:cNvCxnSpPr>
          <p:nvPr/>
        </p:nvCxnSpPr>
        <p:spPr>
          <a:xfrm>
            <a:off x="2064543" y="3810790"/>
            <a:ext cx="612000" cy="0"/>
          </a:xfrm>
          <a:prstGeom prst="straightConnector1">
            <a:avLst/>
          </a:prstGeom>
          <a:noFill/>
          <a:ln cap="flat" cmpd="sng" w="9525">
            <a:solidFill>
              <a:srgbClr val="E1A771"/>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7" name="Shape 7187"/>
        <p:cNvGrpSpPr/>
        <p:nvPr/>
      </p:nvGrpSpPr>
      <p:grpSpPr>
        <a:xfrm>
          <a:off x="0" y="0"/>
          <a:ext cx="0" cy="0"/>
          <a:chOff x="0" y="0"/>
          <a:chExt cx="0" cy="0"/>
        </a:xfrm>
      </p:grpSpPr>
      <p:sp>
        <p:nvSpPr>
          <p:cNvPr id="7188" name="Google Shape;7188;p6"/>
          <p:cNvSpPr txBox="1"/>
          <p:nvPr>
            <p:ph type="ctrTitle"/>
          </p:nvPr>
        </p:nvSpPr>
        <p:spPr>
          <a:xfrm>
            <a:off x="2739900" y="1068565"/>
            <a:ext cx="36642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Font typeface="Poppins Light"/>
              <a:buNone/>
            </a:pPr>
            <a:r>
              <a:rPr b="1" lang="en-US" sz="6000">
                <a:solidFill>
                  <a:schemeClr val="accent1"/>
                </a:solidFill>
                <a:latin typeface="Times New Roman"/>
                <a:ea typeface="Times New Roman"/>
                <a:cs typeface="Times New Roman"/>
                <a:sym typeface="Times New Roman"/>
              </a:rPr>
              <a:t>02 </a:t>
            </a:r>
            <a:endParaRPr/>
          </a:p>
        </p:txBody>
      </p:sp>
      <p:sp>
        <p:nvSpPr>
          <p:cNvPr id="7189" name="Google Shape;7189;p6"/>
          <p:cNvSpPr txBox="1"/>
          <p:nvPr>
            <p:ph idx="1" type="subTitle"/>
          </p:nvPr>
        </p:nvSpPr>
        <p:spPr>
          <a:xfrm>
            <a:off x="2492550" y="2706865"/>
            <a:ext cx="4158900" cy="41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4"/>
              </a:buClr>
              <a:buSzPts val="3300"/>
              <a:buNone/>
            </a:pPr>
            <a:r>
              <a:rPr lang="en-US" sz="3300">
                <a:solidFill>
                  <a:schemeClr val="accent4"/>
                </a:solidFill>
                <a:latin typeface="Times New Roman"/>
                <a:ea typeface="Times New Roman"/>
                <a:cs typeface="Times New Roman"/>
                <a:sym typeface="Times New Roman"/>
              </a:rPr>
              <a:t>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3" name="Shape 7193"/>
        <p:cNvGrpSpPr/>
        <p:nvPr/>
      </p:nvGrpSpPr>
      <p:grpSpPr>
        <a:xfrm>
          <a:off x="0" y="0"/>
          <a:ext cx="0" cy="0"/>
          <a:chOff x="0" y="0"/>
          <a:chExt cx="0" cy="0"/>
        </a:xfrm>
      </p:grpSpPr>
      <p:sp>
        <p:nvSpPr>
          <p:cNvPr id="7194" name="Google Shape;7194;p7"/>
          <p:cNvSpPr txBox="1"/>
          <p:nvPr>
            <p:ph type="title"/>
          </p:nvPr>
        </p:nvSpPr>
        <p:spPr>
          <a:xfrm>
            <a:off x="1084238" y="0"/>
            <a:ext cx="6609582"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2.1 Lựa chọn dataset</a:t>
            </a:r>
            <a:br>
              <a:rPr lang="en-US" sz="2000">
                <a:latin typeface="Times New Roman"/>
                <a:ea typeface="Times New Roman"/>
                <a:cs typeface="Times New Roman"/>
                <a:sym typeface="Times New Roman"/>
              </a:rPr>
            </a:br>
            <a:r>
              <a:rPr lang="en-US" sz="1400">
                <a:latin typeface="Times New Roman"/>
                <a:ea typeface="Times New Roman"/>
                <a:cs typeface="Times New Roman"/>
                <a:sym typeface="Times New Roman"/>
              </a:rPr>
              <a:t>- </a:t>
            </a:r>
            <a:r>
              <a:rPr b="0" lang="en-US" sz="1400">
                <a:latin typeface="Times New Roman"/>
                <a:ea typeface="Times New Roman"/>
                <a:cs typeface="Times New Roman"/>
                <a:sym typeface="Times New Roman"/>
              </a:rPr>
              <a:t>Dataset đóng vai trò cực kỳ quan trọng. Đúng như câu thành ngữ "rubbish in, rubbish out" (rác vào, rác ra), chất lượng và tính đại diện của dataset ảnh hưởng trực tiếp đến hiệu suất và độ chính xác của mô hình. Nó cung cấp dữ liệu để mô hình học và khám phá, đảm bảo áp dụng kiến thức vào các tình huống mới. Đa dạng và chất lượng dữ liệu đóng vai trò quan trọng để tránh overfitting và đạt được tổng quát hóa tốt hơn.</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Yêu cầu về dataset:</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1. Nó phải dễ vẽ</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2. Nó phải nhiều lớp</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3. Số lượng dataset phải lớn và có sự cân bằng giữa các lớp</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4. Các dataset phải có cùng kích thước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Dù có nhiều dataset liên quan đến chủ đề của tụi em, tuy nhiên nó lại không phù hợp với yêu cầu trên.</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VD: Imagenet-Sketch</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id="7195" name="Google Shape;7195;p7"/>
          <p:cNvPicPr preferRelativeResize="0"/>
          <p:nvPr/>
        </p:nvPicPr>
        <p:blipFill rotWithShape="1">
          <a:blip r:embed="rId3">
            <a:alphaModFix/>
          </a:blip>
          <a:srcRect b="0" l="0" r="0" t="0"/>
          <a:stretch/>
        </p:blipFill>
        <p:spPr>
          <a:xfrm>
            <a:off x="3751898" y="2937193"/>
            <a:ext cx="3777615" cy="1575770"/>
          </a:xfrm>
          <a:prstGeom prst="rect">
            <a:avLst/>
          </a:prstGeom>
          <a:noFill/>
          <a:ln cap="flat" cmpd="sng" w="9525">
            <a:solidFill>
              <a:schemeClr val="dk1"/>
            </a:solidFill>
            <a:prstDash val="solid"/>
            <a:round/>
            <a:headEnd len="sm" w="sm" type="none"/>
            <a:tailEnd len="sm" w="sm" type="none"/>
          </a:ln>
        </p:spPr>
      </p:pic>
      <p:sp>
        <p:nvSpPr>
          <p:cNvPr id="7196" name="Google Shape;7196;p7"/>
          <p:cNvSpPr txBox="1"/>
          <p:nvPr/>
        </p:nvSpPr>
        <p:spPr>
          <a:xfrm>
            <a:off x="1084238" y="3386839"/>
            <a:ext cx="26090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Dataset này có 1000 lớp tuy nhiên lại quá khó vẽ với trẻ 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0" name="Shape 7200"/>
        <p:cNvGrpSpPr/>
        <p:nvPr/>
      </p:nvGrpSpPr>
      <p:grpSpPr>
        <a:xfrm>
          <a:off x="0" y="0"/>
          <a:ext cx="0" cy="0"/>
          <a:chOff x="0" y="0"/>
          <a:chExt cx="0" cy="0"/>
        </a:xfrm>
      </p:grpSpPr>
      <p:sp>
        <p:nvSpPr>
          <p:cNvPr id="7201" name="Google Shape;7201;p8"/>
          <p:cNvSpPr txBox="1"/>
          <p:nvPr>
            <p:ph type="title"/>
          </p:nvPr>
        </p:nvSpPr>
        <p:spPr>
          <a:xfrm>
            <a:off x="1084238" y="0"/>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2.1 Lựa chọn dataset</a:t>
            </a:r>
            <a:br>
              <a:rPr lang="en-US" sz="2000">
                <a:latin typeface="Times New Roman"/>
                <a:ea typeface="Times New Roman"/>
                <a:cs typeface="Times New Roman"/>
                <a:sym typeface="Times New Roman"/>
              </a:rPr>
            </a:br>
            <a:r>
              <a:rPr lang="en-US" sz="1500">
                <a:latin typeface="Times New Roman"/>
                <a:ea typeface="Times New Roman"/>
                <a:cs typeface="Times New Roman"/>
                <a:sym typeface="Times New Roman"/>
              </a:rPr>
              <a:t>- </a:t>
            </a:r>
            <a:r>
              <a:rPr b="0" lang="en-US" sz="1500">
                <a:latin typeface="Times New Roman"/>
                <a:ea typeface="Times New Roman"/>
                <a:cs typeface="Times New Roman"/>
                <a:sym typeface="Times New Roman"/>
              </a:rPr>
              <a:t>QuickDraw là một bộ dữ liệu lớn chứa hình vẽ đơn giản, được tạo ra bởi người dùng từ nhiều nền tảng và ứng dụng khác nhau. Nó được Google phát triển để hỗ trợ nghiên cứu về trí tuệ nhân tạo và học máy</a:t>
            </a:r>
            <a:br>
              <a:rPr b="0" lang="en-US" sz="1500">
                <a:latin typeface="Times New Roman"/>
                <a:ea typeface="Times New Roman"/>
                <a:cs typeface="Times New Roman"/>
                <a:sym typeface="Times New Roman"/>
              </a:rPr>
            </a:br>
            <a:r>
              <a:rPr b="0" lang="en-US" sz="1500">
                <a:latin typeface="Times New Roman"/>
                <a:ea typeface="Times New Roman"/>
                <a:cs typeface="Times New Roman"/>
                <a:sym typeface="Times New Roman"/>
              </a:rPr>
              <a:t>- Bộ dữ liệu này bao gồm hơn 50 triệu hình vẽ từ 345 loại đối tượng khác nhau, được lưu dưới dạng chuỗi điểm trên không gian hai chiều. Mỗi hình vẽ được gắn nhãn với tên đối tượng tương ứng</a:t>
            </a:r>
            <a:br>
              <a:rPr b="0" lang="en-US" sz="1500">
                <a:latin typeface="Times New Roman"/>
                <a:ea typeface="Times New Roman"/>
                <a:cs typeface="Times New Roman"/>
                <a:sym typeface="Times New Roman"/>
              </a:rPr>
            </a:br>
            <a:r>
              <a:rPr b="0" lang="en-US" sz="1500">
                <a:latin typeface="Times New Roman"/>
                <a:ea typeface="Times New Roman"/>
                <a:cs typeface="Times New Roman"/>
                <a:sym typeface="Times New Roman"/>
              </a:rPr>
              <a:t>- QuickDraw dataset cung cấp độ đa dạng về hình dạng và phong cách vẽ, và có sẵn công khai để truy cập thông qua Google Cloud và các nguồn tài nguyên mở khác</a:t>
            </a:r>
            <a:br>
              <a:rPr b="0" lang="en-US" sz="1500">
                <a:latin typeface="Times New Roman"/>
                <a:ea typeface="Times New Roman"/>
                <a:cs typeface="Times New Roman"/>
                <a:sym typeface="Times New Roman"/>
              </a:rPr>
            </a:br>
            <a:r>
              <a:rPr b="0" lang="en-US" sz="1500">
                <a:latin typeface="Times New Roman"/>
                <a:ea typeface="Times New Roman"/>
                <a:cs typeface="Times New Roman"/>
                <a:sym typeface="Times New Roman"/>
              </a:rPr>
              <a:t>- Điều quan trọng nhất là bộ dữ liệu này bao gồm những hình vẽ của rất nhiều người trên thế giới đã vẽ ra, nên nó gần giống với những gì đứa trẻ có thể vẽ.</a:t>
            </a:r>
            <a:br>
              <a:rPr b="0"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pic>
        <p:nvPicPr>
          <p:cNvPr descr="preview" id="7202" name="Google Shape;7202;p8"/>
          <p:cNvPicPr preferRelativeResize="0"/>
          <p:nvPr/>
        </p:nvPicPr>
        <p:blipFill rotWithShape="1">
          <a:blip r:embed="rId3">
            <a:alphaModFix/>
          </a:blip>
          <a:srcRect b="0" l="0" r="0" t="0"/>
          <a:stretch/>
        </p:blipFill>
        <p:spPr>
          <a:xfrm>
            <a:off x="1459111" y="2870758"/>
            <a:ext cx="5882879" cy="180571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6" name="Shape 7206"/>
        <p:cNvGrpSpPr/>
        <p:nvPr/>
      </p:nvGrpSpPr>
      <p:grpSpPr>
        <a:xfrm>
          <a:off x="0" y="0"/>
          <a:ext cx="0" cy="0"/>
          <a:chOff x="0" y="0"/>
          <a:chExt cx="0" cy="0"/>
        </a:xfrm>
      </p:grpSpPr>
      <p:sp>
        <p:nvSpPr>
          <p:cNvPr id="7207" name="Google Shape;7207;p9"/>
          <p:cNvSpPr txBox="1"/>
          <p:nvPr>
            <p:ph type="title"/>
          </p:nvPr>
        </p:nvSpPr>
        <p:spPr>
          <a:xfrm>
            <a:off x="1135050" y="233512"/>
            <a:ext cx="6873900" cy="46764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sz="2000">
                <a:latin typeface="Times New Roman"/>
                <a:ea typeface="Times New Roman"/>
                <a:cs typeface="Times New Roman"/>
                <a:sym typeface="Times New Roman"/>
              </a:rPr>
              <a:t>2.2 Phân tích dataset</a:t>
            </a:r>
            <a:br>
              <a:rPr lang="en-US" sz="2000">
                <a:latin typeface="Times New Roman"/>
                <a:ea typeface="Times New Roman"/>
                <a:cs typeface="Times New Roman"/>
                <a:sym typeface="Times New Roman"/>
              </a:rPr>
            </a:br>
            <a:r>
              <a:rPr b="0" lang="en-US" sz="1400">
                <a:latin typeface="Times New Roman"/>
                <a:ea typeface="Times New Roman"/>
                <a:cs typeface="Times New Roman"/>
                <a:sym typeface="Times New Roman"/>
              </a:rPr>
              <a:t>Đánh giá về dataset:</a:t>
            </a:r>
            <a:br>
              <a:rPr b="0" lang="en-US" sz="1400">
                <a:latin typeface="Times New Roman"/>
                <a:ea typeface="Times New Roman"/>
                <a:cs typeface="Times New Roman"/>
                <a:sym typeface="Times New Roman"/>
              </a:rPr>
            </a:br>
            <a:r>
              <a:rPr lang="en-US" sz="1400">
                <a:latin typeface="Times New Roman"/>
                <a:ea typeface="Times New Roman"/>
                <a:cs typeface="Times New Roman"/>
                <a:sym typeface="Times New Roman"/>
              </a:rPr>
              <a:t>- </a:t>
            </a:r>
            <a:r>
              <a:rPr i="1" lang="en-US" sz="1400">
                <a:latin typeface="Times New Roman"/>
                <a:ea typeface="Times New Roman"/>
                <a:cs typeface="Times New Roman"/>
                <a:sym typeface="Times New Roman"/>
              </a:rPr>
              <a:t>Ưu điểm </a:t>
            </a:r>
            <a:r>
              <a:rPr lang="en-US" sz="1400">
                <a:latin typeface="Times New Roman"/>
                <a:ea typeface="Times New Roman"/>
                <a:cs typeface="Times New Roman"/>
                <a:sym typeface="Times New Roman"/>
              </a:rPr>
              <a:t>:</a:t>
            </a:r>
            <a:r>
              <a:rPr b="0" lang="en-US" sz="1400">
                <a:latin typeface="Times New Roman"/>
                <a:ea typeface="Times New Roman"/>
                <a:cs typeface="Times New Roman"/>
                <a:sym typeface="Times New Roman"/>
              </a:rPr>
              <a:t>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Số lượng lớn: Quickdraw dataset chứa hàng chục triệu hình vẽ từ hàng triệu người dùng, tạo ra một nguồn tài nguyên lớn để huấn luyện mô hình học máy.</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Đa dạng: Với đa dạng hóa nguồn dữ liệu từ nhiều nguồn và người dùng, Quickdraw cung cấp sự đa dạng trong cách vẽ và phong cách của từng người. Điều này giúp mô hình học máy hiểu và nhận diện các đối tượng từ nhiều góc độ khác nhau.</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Tiện lợi và khả năng sử dụng: Quickdraw dataset đã được xử lý và chuyển đổi thành dạng vector, giúp việc sử dụng nó trở nên thuận tiện và linh hoạt trong các nhiệm vụ học máy.</a:t>
            </a:r>
            <a:br>
              <a:rPr b="0" lang="en-US" sz="1400">
                <a:latin typeface="Times New Roman"/>
                <a:ea typeface="Times New Roman"/>
                <a:cs typeface="Times New Roman"/>
                <a:sym typeface="Times New Roman"/>
              </a:rPr>
            </a:br>
            <a:r>
              <a:rPr lang="en-US" sz="1400">
                <a:latin typeface="Times New Roman"/>
                <a:ea typeface="Times New Roman"/>
                <a:cs typeface="Times New Roman"/>
                <a:sym typeface="Times New Roman"/>
              </a:rPr>
              <a:t>- </a:t>
            </a:r>
            <a:r>
              <a:rPr i="1" lang="en-US" sz="1400">
                <a:latin typeface="Times New Roman"/>
                <a:ea typeface="Times New Roman"/>
                <a:cs typeface="Times New Roman"/>
                <a:sym typeface="Times New Roman"/>
              </a:rPr>
              <a:t>Nhược điểm:</a:t>
            </a:r>
            <a:r>
              <a:rPr b="0" i="1" lang="en-US" sz="1400">
                <a:latin typeface="Times New Roman"/>
                <a:ea typeface="Times New Roman"/>
                <a:cs typeface="Times New Roman"/>
                <a:sym typeface="Times New Roman"/>
              </a:rPr>
              <a:t> </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Cần xử lý và làm sạch dữ liệu: Do chất lượng không đồng nhất, người sử dụng Quickdraw cần tiến hành xử lý và làm sạch dữ liệu trước khi sử dụng. Điều này đòi hỏi thêm công đoạn tiền xử lý để loại bỏ dữ liệu không chính xác hoặc nhiễu.</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Sự thiếu cân đối: Một số loại hình vẽ có số lượng nhiều hơn so với các loại khác, tạo ra sự không cân đối trong tập dataset. Điều này có thể làm giảm hiệu quả của một số mô hình huấn luyện trên tập dữ liệu này.</a:t>
            </a:r>
            <a:br>
              <a:rPr b="0" lang="en-US" sz="1400">
                <a:latin typeface="Times New Roman"/>
                <a:ea typeface="Times New Roman"/>
                <a:cs typeface="Times New Roman"/>
                <a:sym typeface="Times New Roman"/>
              </a:rPr>
            </a:br>
            <a:r>
              <a:rPr b="0" lang="en-US" sz="1400">
                <a:latin typeface="Times New Roman"/>
                <a:ea typeface="Times New Roman"/>
                <a:cs typeface="Times New Roman"/>
                <a:sym typeface="Times New Roman"/>
              </a:rPr>
              <a:t>+ Phụ thuộc vào phong cách vẽ người dùng: Mỗi người dùng có một phong cách vẽ riêng, điều này có thể dẫn đến sự không nhất quán trong cách đại diện cho các đối tượng trong tập dataset.</a:t>
            </a:r>
            <a:br>
              <a:rPr b="0" lang="en-US" sz="1400">
                <a:latin typeface="Times New Roman"/>
                <a:ea typeface="Times New Roman"/>
                <a:cs typeface="Times New Roman"/>
                <a:sym typeface="Times New Roman"/>
              </a:rPr>
            </a:br>
            <a:br>
              <a:rPr b="0"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